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06" r:id="rId3"/>
    <p:sldId id="315" r:id="rId4"/>
    <p:sldId id="324" r:id="rId5"/>
    <p:sldId id="320" r:id="rId6"/>
    <p:sldId id="325" r:id="rId7"/>
    <p:sldId id="326" r:id="rId8"/>
    <p:sldId id="328" r:id="rId9"/>
    <p:sldId id="329" r:id="rId10"/>
    <p:sldId id="331" r:id="rId11"/>
    <p:sldId id="330" r:id="rId12"/>
    <p:sldId id="333" r:id="rId13"/>
    <p:sldId id="332" r:id="rId14"/>
    <p:sldId id="334" r:id="rId15"/>
    <p:sldId id="336" r:id="rId16"/>
    <p:sldId id="335" r:id="rId17"/>
    <p:sldId id="337" r:id="rId18"/>
    <p:sldId id="338" r:id="rId19"/>
    <p:sldId id="284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8730"/>
    <a:srgbClr val="008000"/>
    <a:srgbClr val="FF3399"/>
    <a:srgbClr val="9900CC"/>
    <a:srgbClr val="FF0066"/>
    <a:srgbClr val="3C1DF7"/>
    <a:srgbClr val="53EA3A"/>
    <a:srgbClr val="3399FF"/>
    <a:srgbClr val="FA2812"/>
    <a:srgbClr val="FB4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>
        <p:scale>
          <a:sx n="60" d="100"/>
          <a:sy n="60" d="100"/>
        </p:scale>
        <p:origin x="-1800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F252A-3683-4DB7-B37C-7F7F353B09C9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A5143-00F1-47A9-8FA9-4B33AE68B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1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A5143-00F1-47A9-8FA9-4B33AE68B18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9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7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2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5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8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FC629-072F-4D8B-BC73-E9C7958871FD}" type="datetimeFigureOut">
              <a:rPr lang="ru-RU" smtClean="0"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DFAF-25E5-4781-BF36-B8A3254A9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2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image" Target="../media/image3.gif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3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.gif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14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.jpg"/><Relationship Id="rId11" Type="http://schemas.openxmlformats.org/officeDocument/2006/relationships/image" Target="../media/image3.gif"/><Relationship Id="rId5" Type="http://schemas.microsoft.com/office/2007/relationships/hdphoto" Target="../media/hdphoto16.wdp"/><Relationship Id="rId15" Type="http://schemas.openxmlformats.org/officeDocument/2006/relationships/image" Target="../media/image51.png"/><Relationship Id="rId10" Type="http://schemas.microsoft.com/office/2007/relationships/hdphoto" Target="../media/hdphoto15.wdp"/><Relationship Id="rId4" Type="http://schemas.openxmlformats.org/officeDocument/2006/relationships/image" Target="../media/image47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jpg"/><Relationship Id="rId7" Type="http://schemas.microsoft.com/office/2007/relationships/hdphoto" Target="../media/hdphoto1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.gif"/><Relationship Id="rId7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6.png"/><Relationship Id="rId10" Type="http://schemas.microsoft.com/office/2007/relationships/hdphoto" Target="../media/hdphoto19.wdp"/><Relationship Id="rId4" Type="http://schemas.openxmlformats.org/officeDocument/2006/relationships/image" Target="../media/image7.gi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3.gif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.gif"/><Relationship Id="rId7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59.png"/><Relationship Id="rId10" Type="http://schemas.microsoft.com/office/2007/relationships/hdphoto" Target="../media/hdphoto19.wdp"/><Relationship Id="rId4" Type="http://schemas.openxmlformats.org/officeDocument/2006/relationships/image" Target="../media/image7.gif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png"/><Relationship Id="rId18" Type="http://schemas.microsoft.com/office/2007/relationships/hdphoto" Target="../media/hdphoto12.wdp"/><Relationship Id="rId3" Type="http://schemas.openxmlformats.org/officeDocument/2006/relationships/image" Target="../media/image1.jpg"/><Relationship Id="rId21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1.wdp"/><Relationship Id="rId20" Type="http://schemas.microsoft.com/office/2007/relationships/hdphoto" Target="../media/hdphoto3.wdp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11" Type="http://schemas.openxmlformats.org/officeDocument/2006/relationships/image" Target="../media/image14.png"/><Relationship Id="rId5" Type="http://schemas.microsoft.com/office/2007/relationships/hdphoto" Target="../media/hdphoto6.wdp"/><Relationship Id="rId15" Type="http://schemas.openxmlformats.org/officeDocument/2006/relationships/image" Target="../media/image16.png"/><Relationship Id="rId10" Type="http://schemas.microsoft.com/office/2007/relationships/hdphoto" Target="../media/hdphoto8.wdp"/><Relationship Id="rId19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microsoft.com/office/2007/relationships/hdphoto" Target="../media/hdphoto10.wdp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gif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.gif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gif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gif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.jpg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.gif"/><Relationship Id="rId12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.jp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Горизонтальный свиток 15"/>
          <p:cNvSpPr/>
          <p:nvPr/>
        </p:nvSpPr>
        <p:spPr>
          <a:xfrm>
            <a:off x="2042556" y="942187"/>
            <a:ext cx="9218052" cy="4419600"/>
          </a:xfrm>
          <a:prstGeom prst="horizontalScroll">
            <a:avLst/>
          </a:prstGeom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err="1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Доповнення</a:t>
            </a:r>
            <a:r>
              <a:rPr lang="ru-RU" sz="72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7200" dirty="0" err="1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текстів</a:t>
            </a:r>
            <a:r>
              <a:rPr lang="ru-RU" sz="72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7200" dirty="0" err="1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зображеннями</a:t>
            </a:r>
            <a:endParaRPr lang="ru-RU" sz="72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9" y="4913984"/>
            <a:ext cx="2078181" cy="1852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" y="4194702"/>
            <a:ext cx="2576290" cy="25718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7723" y="173257"/>
            <a:ext cx="3080479" cy="1049311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клас</a:t>
            </a:r>
          </a:p>
          <a:p>
            <a:pPr algn="ctr"/>
            <a:r>
              <a:rPr lang="uk-UA" sz="1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 новою програмою</a:t>
            </a:r>
            <a:endParaRPr lang="ru-RU" sz="1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5953" y="0"/>
            <a:ext cx="6346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/>
              <a:t>Згідно до оновленої програми з інформатики для 2-4 класів Наказ МОН №948 від 05.08.2016 р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ступенів-ліцей</a:t>
            </a:r>
            <a:endParaRPr lang="ru-RU" sz="16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365" y1="36944" x2="73585" y2="48333"/>
                        <a14:foregroundMark x1="30503" y1="43889" x2="54088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82" y="5253256"/>
            <a:ext cx="1187532" cy="13443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11" y1="34800" x2="77333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20" y="5189731"/>
            <a:ext cx="1210247" cy="13447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547" y1="81628" x2="10547" y2="81628"/>
                        <a14:foregroundMark x1="89844" y1="86047" x2="89844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42" y="5200248"/>
            <a:ext cx="1524119" cy="12800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94" y="5220031"/>
            <a:ext cx="1240456" cy="12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948">
        <p14:doors dir="vert"/>
      </p:transition>
    </mc:Choice>
    <mc:Fallback>
      <p:transition spd="slow" advTm="6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0" grpId="0" animBg="1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4" b="46369"/>
          <a:stretch/>
        </p:blipFill>
        <p:spPr bwMode="auto">
          <a:xfrm>
            <a:off x="5830456" y="2918101"/>
            <a:ext cx="6008914" cy="3678058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25588" y="0"/>
            <a:ext cx="7608096" cy="760702"/>
          </a:xfrm>
          <a:prstGeom prst="roundRect">
            <a:avLst/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Вставка </a:t>
            </a:r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зображення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81" y1="80374" x2="9362" y2="94393"/>
                        <a14:foregroundMark x1="23404" y1="52336" x2="46383" y2="46262"/>
                        <a14:foregroundMark x1="22979" y1="45794" x2="28085" y2="62150"/>
                        <a14:foregroundMark x1="40426" y1="46262" x2="41702" y2="60280"/>
                        <a14:foregroundMark x1="36170" y1="43458" x2="46809" y2="61215"/>
                        <a14:foregroundMark x1="22128" y1="52336" x2="18298" y2="67290"/>
                        <a14:foregroundMark x1="18298" y1="51402" x2="44255" y2="62150"/>
                        <a14:foregroundMark x1="59149" y1="30841" x2="86383" y2="2336"/>
                        <a14:foregroundMark x1="85106" y1="6075" x2="88511" y2="42991"/>
                        <a14:foregroundMark x1="95319" y1="31776" x2="66383" y2="44393"/>
                        <a14:foregroundMark x1="69787" y1="28972" x2="71915" y2="48131"/>
                        <a14:foregroundMark x1="83830" y1="13551" x2="63830" y2="35514"/>
                        <a14:foregroundMark x1="84681" y1="10280" x2="57872" y2="35514"/>
                        <a14:foregroundMark x1="82979" y1="3271" x2="53617" y2="30841"/>
                        <a14:foregroundMark x1="87234" y1="7477" x2="99149" y2="39720"/>
                        <a14:foregroundMark x1="96596" y1="46262" x2="95319" y2="50000"/>
                        <a14:foregroundMark x1="91064" y1="53271" x2="51489" y2="31776"/>
                        <a14:foregroundMark x1="55745" y1="39720" x2="68511" y2="45794"/>
                        <a14:foregroundMark x1="85106" y1="28037" x2="79149" y2="49533"/>
                        <a14:foregroundMark x1="69787" y1="29439" x2="95745" y2="48131"/>
                        <a14:foregroundMark x1="94468" y1="37850" x2="87234" y2="50000"/>
                        <a14:foregroundMark x1="72340" y1="34579" x2="80426" y2="6075"/>
                        <a14:foregroundMark x1="73617" y1="51402" x2="64255" y2="88318"/>
                        <a14:foregroundMark x1="24255" y1="59813" x2="40851" y2="77570"/>
                        <a14:foregroundMark x1="53191" y1="62617" x2="17021" y2="70561"/>
                        <a14:foregroundMark x1="26383" y1="48598" x2="40426" y2="42991"/>
                        <a14:foregroundMark x1="40426" y1="45794" x2="15319" y2="57477"/>
                        <a14:foregroundMark x1="22979" y1="49533" x2="54468" y2="51402"/>
                        <a14:foregroundMark x1="37021" y1="45794" x2="34468" y2="88318"/>
                        <a14:foregroundMark x1="13617" y1="42991" x2="21702" y2="38318"/>
                        <a14:foregroundMark x1="39574" y1="34579" x2="45106" y2="39720"/>
                        <a14:foregroundMark x1="85106" y1="12617" x2="93191" y2="33178"/>
                        <a14:foregroundMark x1="82979" y1="13551" x2="77872" y2="34112"/>
                        <a14:backgroundMark x1="18298" y1="37850" x2="23404" y2="38318"/>
                        <a14:backgroundMark x1="16170" y1="38318" x2="13191" y2="45327"/>
                        <a14:backgroundMark x1="34043" y1="34579" x2="42553" y2="34579"/>
                        <a14:backgroundMark x1="42553" y1="35514" x2="45957" y2="40654"/>
                        <a14:backgroundMark x1="40426" y1="29907" x2="46383" y2="32243"/>
                        <a14:backgroundMark x1="51915" y1="48598" x2="55745" y2="53271"/>
                        <a14:backgroundMark x1="45532" y1="43458" x2="47660" y2="47196"/>
                        <a14:backgroundMark x1="51064" y1="46729" x2="54468" y2="53738"/>
                        <a14:backgroundMark x1="50213" y1="43925" x2="45532" y2="47196"/>
                        <a14:backgroundMark x1="45532" y1="42056" x2="46383" y2="3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" y="-26456"/>
            <a:ext cx="1452890" cy="132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19" y="1074510"/>
            <a:ext cx="1395125" cy="139271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238908" y="3837769"/>
            <a:ext cx="955688" cy="809252"/>
          </a:xfrm>
          <a:prstGeom prst="roundRect">
            <a:avLst/>
          </a:prstGeom>
          <a:noFill/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10804" y="3950303"/>
            <a:ext cx="1375652" cy="2060516"/>
          </a:xfrm>
          <a:prstGeom prst="roundRect">
            <a:avLst/>
          </a:prstGeom>
          <a:noFill/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4733" y="3036696"/>
            <a:ext cx="1481652" cy="664012"/>
          </a:xfrm>
          <a:prstGeom prst="wedgeRoundRectCallout">
            <a:avLst>
              <a:gd name="adj1" fmla="val 18077"/>
              <a:gd name="adj2" fmla="val 87276"/>
              <a:gd name="adj3" fmla="val 16667"/>
            </a:avLst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 smtClean="0">
                <a:effectLst/>
                <a:sym typeface="Symbol" panose="05050102010706020507" pitchFamily="18" charset="2"/>
              </a:rPr>
              <a:t>Вибрати папку</a:t>
            </a:r>
            <a:endParaRPr lang="uk-UA" dirty="0">
              <a:effectLst/>
              <a:sym typeface="Symbol" panose="05050102010706020507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53151" y="3618297"/>
            <a:ext cx="1672124" cy="664012"/>
          </a:xfrm>
          <a:prstGeom prst="wedgeRoundRectCallout">
            <a:avLst>
              <a:gd name="adj1" fmla="val -181143"/>
              <a:gd name="adj2" fmla="val 52309"/>
              <a:gd name="adj3" fmla="val 16667"/>
            </a:avLst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 smtClean="0">
                <a:effectLst/>
                <a:sym typeface="Symbol" panose="05050102010706020507" pitchFamily="18" charset="2"/>
              </a:rPr>
              <a:t>Вибрати малюнок</a:t>
            </a:r>
            <a:endParaRPr lang="uk-UA" dirty="0">
              <a:effectLst/>
              <a:sym typeface="Symbol" panose="05050102010706020507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19876" y="5039820"/>
            <a:ext cx="1672124" cy="1018668"/>
          </a:xfrm>
          <a:prstGeom prst="wedgeRoundRectCallout">
            <a:avLst>
              <a:gd name="adj1" fmla="val -28451"/>
              <a:gd name="adj2" fmla="val 88077"/>
              <a:gd name="adj3" fmla="val 16667"/>
            </a:avLst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dirty="0" smtClean="0">
                <a:effectLst/>
                <a:sym typeface="Symbol" panose="05050102010706020507" pitchFamily="18" charset="2"/>
              </a:rPr>
              <a:t>Вибрати команду </a:t>
            </a:r>
            <a:r>
              <a:rPr lang="uk-UA" b="1" dirty="0" smtClean="0">
                <a:effectLst/>
                <a:sym typeface="Symbol" panose="05050102010706020507" pitchFamily="18" charset="2"/>
              </a:rPr>
              <a:t>вставити</a:t>
            </a:r>
            <a:endParaRPr lang="uk-UA" b="1" dirty="0">
              <a:effectLst/>
              <a:sym typeface="Symbol" panose="05050102010706020507" pitchFamily="18" charset="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94733" y="424239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448890" y="47199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793725" y="55491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7" b="84971"/>
          <a:stretch/>
        </p:blipFill>
        <p:spPr bwMode="auto">
          <a:xfrm>
            <a:off x="7238908" y="1016137"/>
            <a:ext cx="3861195" cy="1759641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545647" y="1296601"/>
            <a:ext cx="769114" cy="405837"/>
          </a:xfrm>
          <a:prstGeom prst="roundRect">
            <a:avLst/>
          </a:prstGeom>
          <a:noFill/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91957" y="822335"/>
            <a:ext cx="453690" cy="9485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538047" y="1685957"/>
            <a:ext cx="624108" cy="843518"/>
          </a:xfrm>
          <a:prstGeom prst="roundRect">
            <a:avLst/>
          </a:prstGeom>
          <a:noFill/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087915" y="1685957"/>
            <a:ext cx="453690" cy="9485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103388" y="6237707"/>
            <a:ext cx="984881" cy="354656"/>
          </a:xfrm>
          <a:prstGeom prst="roundRect">
            <a:avLst/>
          </a:prstGeom>
          <a:noFill/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65464" y="1296600"/>
            <a:ext cx="4805664" cy="709621"/>
          </a:xfrm>
          <a:prstGeom prst="roundRect">
            <a:avLst/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8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Вибрати </a:t>
            </a:r>
            <a:r>
              <a:rPr lang="uk-UA" sz="24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вкладку </a:t>
            </a:r>
            <a:r>
              <a:rPr lang="uk-UA" sz="2400" b="1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Вставка</a:t>
            </a:r>
          </a:p>
          <a:p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65464" y="2249852"/>
            <a:ext cx="4805664" cy="615179"/>
          </a:xfrm>
          <a:prstGeom prst="roundRect">
            <a:avLst/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8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uk-UA" sz="28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</a:t>
            </a:r>
            <a:r>
              <a:rPr lang="uk-UA" sz="24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. Вибрати </a:t>
            </a:r>
            <a:r>
              <a:rPr lang="uk-UA" sz="24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інструмент </a:t>
            </a:r>
            <a:r>
              <a:rPr lang="uk-UA" sz="2400" b="1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Рисунок</a:t>
            </a:r>
          </a:p>
          <a:p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65464" y="3124717"/>
            <a:ext cx="4805664" cy="987160"/>
          </a:xfrm>
          <a:prstGeom prst="roundRect">
            <a:avLst/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8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 </a:t>
            </a:r>
            <a:r>
              <a:rPr lang="uk-UA" sz="24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діалоговому вікні вибрати місце знаходження 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зображень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65464" y="4360471"/>
            <a:ext cx="4805664" cy="715787"/>
          </a:xfrm>
          <a:prstGeom prst="roundRect">
            <a:avLst/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8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Виділити </a:t>
            </a:r>
            <a:r>
              <a:rPr lang="uk-UA" sz="24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необхідний малюнок</a:t>
            </a:r>
          </a:p>
          <a:p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65464" y="5493803"/>
            <a:ext cx="4805664" cy="549036"/>
          </a:xfrm>
          <a:prstGeom prst="roundRect">
            <a:avLst/>
          </a:prstGeom>
          <a:blipFill dpi="0" rotWithShape="0">
            <a:blip r:embed="rId4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8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endParaRPr lang="uk-UA" sz="24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5</a:t>
            </a:r>
            <a:r>
              <a:rPr lang="uk-UA" sz="24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. Натиснути кнопку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Вставити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1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7741">
        <p14:doors dir="vert"/>
      </p:transition>
    </mc:Choice>
    <mc:Fallback>
      <p:transition spd="slow" advTm="1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5" grpId="0" animBg="1"/>
      <p:bldP spid="16" grpId="0" animBg="1"/>
      <p:bldP spid="17" grpId="0" animBg="1"/>
      <p:bldP spid="21" grpId="0"/>
      <p:bldP spid="22" grpId="0"/>
      <p:bldP spid="23" grpId="0"/>
      <p:bldP spid="14" grpId="0" animBg="1"/>
      <p:bldP spid="19" grpId="0"/>
      <p:bldP spid="26" grpId="0" animBg="1"/>
      <p:bldP spid="27" grpId="0"/>
      <p:bldP spid="31" grpId="0" animBg="1"/>
      <p:bldP spid="28" grpId="0" animBg="1"/>
      <p:bldP spid="29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844953" y="104932"/>
            <a:ext cx="7102208" cy="91440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Редагування зображень</a:t>
            </a:r>
            <a:endParaRPr lang="ru-RU" sz="36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8424" cy="1376040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306405" y="1158115"/>
            <a:ext cx="4538548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</a:t>
            </a:r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Виділити зображення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6405" y="3621300"/>
            <a:ext cx="4538548" cy="88931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Змінити розміри зображення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20110" r="67686" b="47065"/>
          <a:stretch/>
        </p:blipFill>
        <p:spPr bwMode="auto">
          <a:xfrm>
            <a:off x="6542400" y="2265352"/>
            <a:ext cx="5105695" cy="4023113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306405" y="2264946"/>
            <a:ext cx="4538548" cy="88931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Повернути зображення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686420" y="2629746"/>
            <a:ext cx="384557" cy="4058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686420" y="5689119"/>
            <a:ext cx="384557" cy="4058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5" name="Прямая со стрелкой 44"/>
          <p:cNvCxnSpPr>
            <a:stCxn id="38" idx="3"/>
          </p:cNvCxnSpPr>
          <p:nvPr/>
        </p:nvCxnSpPr>
        <p:spPr>
          <a:xfrm flipV="1">
            <a:off x="4844953" y="2832663"/>
            <a:ext cx="1876305" cy="123329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38" idx="3"/>
            <a:endCxn id="43" idx="1"/>
          </p:cNvCxnSpPr>
          <p:nvPr/>
        </p:nvCxnSpPr>
        <p:spPr>
          <a:xfrm>
            <a:off x="4844953" y="4065957"/>
            <a:ext cx="1841467" cy="18260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8496463" y="2300109"/>
            <a:ext cx="786715" cy="6592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flipV="1">
            <a:off x="4844953" y="2300109"/>
            <a:ext cx="3651510" cy="3296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16" y="4978997"/>
            <a:ext cx="1378424" cy="1376040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6721258" y="4126000"/>
            <a:ext cx="384557" cy="4058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64" name="Прямая со стрелкой 63"/>
          <p:cNvCxnSpPr>
            <a:stCxn id="38" idx="3"/>
            <a:endCxn id="63" idx="1"/>
          </p:cNvCxnSpPr>
          <p:nvPr/>
        </p:nvCxnSpPr>
        <p:spPr>
          <a:xfrm>
            <a:off x="4844953" y="4065957"/>
            <a:ext cx="1876305" cy="2629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7558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687">
        <p14:doors dir="vert"/>
      </p:transition>
    </mc:Choice>
    <mc:Fallback>
      <p:transition spd="slow" advTm="5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55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Прямая со стрелкой 71"/>
          <p:cNvCxnSpPr>
            <a:endCxn id="2054" idx="0"/>
          </p:cNvCxnSpPr>
          <p:nvPr/>
        </p:nvCxnSpPr>
        <p:spPr>
          <a:xfrm>
            <a:off x="11100375" y="4251152"/>
            <a:ext cx="27242" cy="10550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4844953" y="104932"/>
            <a:ext cx="7102208" cy="91440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Форматування зображень</a:t>
            </a:r>
            <a:endParaRPr lang="ru-RU" sz="36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2" y="228599"/>
            <a:ext cx="2438400" cy="24341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11595" b="86624"/>
          <a:stretch/>
        </p:blipFill>
        <p:spPr bwMode="auto">
          <a:xfrm>
            <a:off x="218362" y="3097212"/>
            <a:ext cx="11495904" cy="1323700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4461" r="40274" b="77869"/>
          <a:stretch/>
        </p:blipFill>
        <p:spPr bwMode="auto">
          <a:xfrm>
            <a:off x="218362" y="5237468"/>
            <a:ext cx="4626591" cy="1275795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5" t="11227" r="19969" b="64992"/>
          <a:stretch/>
        </p:blipFill>
        <p:spPr bwMode="auto">
          <a:xfrm>
            <a:off x="8449833" y="5237468"/>
            <a:ext cx="1379967" cy="1545337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11227" r="21691" b="68342"/>
          <a:stretch/>
        </p:blipFill>
        <p:spPr bwMode="auto">
          <a:xfrm>
            <a:off x="10110859" y="1019332"/>
            <a:ext cx="1201934" cy="2079751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7" t="11065" r="6244" b="77869"/>
          <a:stretch/>
        </p:blipFill>
        <p:spPr bwMode="auto">
          <a:xfrm>
            <a:off x="10110859" y="5306207"/>
            <a:ext cx="2033516" cy="1138316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18362" y="4447660"/>
            <a:ext cx="2140069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Стиль зображення</a:t>
            </a:r>
            <a:endParaRPr lang="uk-UA" sz="2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496550" y="4420912"/>
            <a:ext cx="1532200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Повернути зображення</a:t>
            </a:r>
            <a:endParaRPr lang="uk-UA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388730" y="2377684"/>
            <a:ext cx="1578110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Положення зображення</a:t>
            </a:r>
            <a:endParaRPr lang="uk-UA" sz="2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780512" y="4420912"/>
            <a:ext cx="1620788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Обтікання зображення</a:t>
            </a:r>
            <a:endParaRPr lang="uk-UA" sz="2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6" t="6689" r="30597" b="70618"/>
          <a:stretch/>
        </p:blipFill>
        <p:spPr bwMode="auto">
          <a:xfrm>
            <a:off x="4811395" y="1081682"/>
            <a:ext cx="1579476" cy="2094361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04" b="43056" l="59375" r="81458">
                        <a14:foregroundMark x1="70156" y1="19722" x2="75417" y2="22593"/>
                        <a14:foregroundMark x1="80781" y1="38148" x2="80990" y2="42315"/>
                        <a14:backgroundMark x1="72135" y1="7685" x2="72760" y2="1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02" t="8706" r="18603" b="57449"/>
          <a:stretch/>
        </p:blipFill>
        <p:spPr bwMode="auto">
          <a:xfrm>
            <a:off x="5484815" y="5237468"/>
            <a:ext cx="1768614" cy="1537800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6390871" y="2377684"/>
            <a:ext cx="1620481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Межі зображення</a:t>
            </a:r>
            <a:endParaRPr lang="uk-UA" sz="2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430077" y="4375222"/>
            <a:ext cx="1590419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Ефекти зображення</a:t>
            </a:r>
            <a:endParaRPr lang="uk-UA" sz="2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8362" y="3538708"/>
            <a:ext cx="6328421" cy="6937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617718" y="3563913"/>
            <a:ext cx="1271420" cy="19514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601776" y="3766718"/>
            <a:ext cx="1475424" cy="23777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129222" y="3514708"/>
            <a:ext cx="605203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734425" y="3509946"/>
            <a:ext cx="675235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610850" y="3909417"/>
            <a:ext cx="979050" cy="323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2" name="Прямая со стрелкой 41"/>
          <p:cNvCxnSpPr>
            <a:endCxn id="2051" idx="0"/>
          </p:cNvCxnSpPr>
          <p:nvPr/>
        </p:nvCxnSpPr>
        <p:spPr>
          <a:xfrm flipH="1">
            <a:off x="2531658" y="4232505"/>
            <a:ext cx="850914" cy="10049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32" idx="2"/>
            <a:endCxn id="24" idx="3"/>
          </p:cNvCxnSpPr>
          <p:nvPr/>
        </p:nvCxnSpPr>
        <p:spPr>
          <a:xfrm flipH="1">
            <a:off x="2358431" y="4232505"/>
            <a:ext cx="1024142" cy="5749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3" idx="0"/>
            <a:endCxn id="30" idx="2"/>
          </p:cNvCxnSpPr>
          <p:nvPr/>
        </p:nvCxnSpPr>
        <p:spPr>
          <a:xfrm flipH="1" flipV="1">
            <a:off x="7201112" y="3097212"/>
            <a:ext cx="52316" cy="4667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33" idx="0"/>
            <a:endCxn id="2055" idx="2"/>
          </p:cNvCxnSpPr>
          <p:nvPr/>
        </p:nvCxnSpPr>
        <p:spPr>
          <a:xfrm flipH="1" flipV="1">
            <a:off x="5601133" y="3176043"/>
            <a:ext cx="1652295" cy="3878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34" idx="2"/>
            <a:endCxn id="31" idx="3"/>
          </p:cNvCxnSpPr>
          <p:nvPr/>
        </p:nvCxnSpPr>
        <p:spPr>
          <a:xfrm flipH="1">
            <a:off x="7020496" y="4004497"/>
            <a:ext cx="318992" cy="7304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7201111" y="4070960"/>
            <a:ext cx="138377" cy="10962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35" idx="0"/>
          </p:cNvCxnSpPr>
          <p:nvPr/>
        </p:nvCxnSpPr>
        <p:spPr>
          <a:xfrm flipV="1">
            <a:off x="8431824" y="3099083"/>
            <a:ext cx="745961" cy="415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8457982" y="3099083"/>
            <a:ext cx="1652877" cy="401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endCxn id="27" idx="0"/>
          </p:cNvCxnSpPr>
          <p:nvPr/>
        </p:nvCxnSpPr>
        <p:spPr>
          <a:xfrm>
            <a:off x="8804804" y="4304128"/>
            <a:ext cx="786102" cy="1167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8496463" y="4276539"/>
            <a:ext cx="360657" cy="9609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endCxn id="25" idx="0"/>
          </p:cNvCxnSpPr>
          <p:nvPr/>
        </p:nvCxnSpPr>
        <p:spPr>
          <a:xfrm>
            <a:off x="11100375" y="4251151"/>
            <a:ext cx="162275" cy="1697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8850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7929">
        <p14:doors dir="vert"/>
      </p:transition>
    </mc:Choice>
    <mc:Fallback>
      <p:transition spd="slow" advTm="27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31364" y="82446"/>
            <a:ext cx="6726836" cy="76070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Вставити фігуру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77" y1="38611" x2="80818" y2="45000"/>
                        <a14:foregroundMark x1="35220" y1="46667" x2="40881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916" y="0"/>
            <a:ext cx="1236639" cy="13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222" y1="33600" x2="38889" y2="44600"/>
                        <a14:foregroundMark x1="59111" y1="34200" x2="77333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6" y="0"/>
            <a:ext cx="1295202" cy="143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7" y="4541520"/>
            <a:ext cx="2013387" cy="231648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90600" y="1024779"/>
            <a:ext cx="4876800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Вибрати вкладку Вставити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3066" y="1846611"/>
            <a:ext cx="498433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Вибрати інструмент Фігури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3066" y="2672170"/>
            <a:ext cx="498433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Вибрати фігуру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3066" y="3397185"/>
            <a:ext cx="5091014" cy="72652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Редагувати і форматувати фігуру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5" b="69946"/>
          <a:stretch/>
        </p:blipFill>
        <p:spPr bwMode="auto">
          <a:xfrm>
            <a:off x="6104743" y="1298275"/>
            <a:ext cx="5912303" cy="2825430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345680" y="1463040"/>
            <a:ext cx="838200" cy="383571"/>
          </a:xfrm>
          <a:prstGeom prst="roundRect">
            <a:avLst/>
          </a:prstGeom>
          <a:noFill/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403080" y="1865552"/>
            <a:ext cx="419100" cy="683937"/>
          </a:xfrm>
          <a:prstGeom prst="roundRect">
            <a:avLst/>
          </a:prstGeom>
          <a:noFill/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408920" y="2977705"/>
            <a:ext cx="419100" cy="191785"/>
          </a:xfrm>
          <a:prstGeom prst="roundRect">
            <a:avLst/>
          </a:prstGeom>
          <a:noFill/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6809957" y="127485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93032" y="184661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91700" y="276994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75" b="84973"/>
          <a:stretch/>
        </p:blipFill>
        <p:spPr bwMode="auto">
          <a:xfrm>
            <a:off x="1731364" y="4285325"/>
            <a:ext cx="10143191" cy="1277275"/>
          </a:xfrm>
          <a:prstGeom prst="rect">
            <a:avLst/>
          </a:prstGeom>
          <a:noFill/>
          <a:ln w="3810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731364" y="477269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30054" r="27879" b="50464"/>
          <a:stretch/>
        </p:blipFill>
        <p:spPr bwMode="auto">
          <a:xfrm>
            <a:off x="4160520" y="5696021"/>
            <a:ext cx="5074472" cy="1126767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94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291">
        <p14:doors dir="vert"/>
      </p:transition>
    </mc:Choice>
    <mc:Fallback>
      <p:transition spd="slow" advTm="12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6" grpId="0" animBg="1"/>
      <p:bldP spid="13" grpId="0" animBg="1"/>
      <p:bldP spid="14" grpId="0" animBg="1"/>
      <p:bldP spid="11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Результат пошуку зображень за запитом &quot;чорнобривц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83" y="3381073"/>
            <a:ext cx="2480872" cy="1860654"/>
          </a:xfrm>
          <a:prstGeom prst="rect">
            <a:avLst/>
          </a:prstGeom>
          <a:noFill/>
          <a:ln w="57150">
            <a:solidFill>
              <a:srgbClr val="9C873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67" b="80648" l="20625" r="49740">
                        <a14:foregroundMark x1="21198" y1="44815" x2="42917" y2="44074"/>
                        <a14:foregroundMark x1="43125" y1="44074" x2="45521" y2="79259"/>
                        <a14:foregroundMark x1="37917" y1="54815" x2="40677" y2="79630"/>
                        <a14:foregroundMark x1="21823" y1="70370" x2="49740" y2="69815"/>
                        <a14:foregroundMark x1="48542" y1="59352" x2="40104" y2="72685"/>
                        <a14:foregroundMark x1="42083" y1="60185" x2="38125" y2="70370"/>
                        <a14:foregroundMark x1="21406" y1="43241" x2="36875" y2="42963"/>
                        <a14:foregroundMark x1="21563" y1="43889" x2="21667" y2="53704"/>
                        <a14:foregroundMark x1="41667" y1="56296" x2="38125" y2="65833"/>
                        <a14:foregroundMark x1="41458" y1="57037" x2="43906" y2="68889"/>
                        <a14:foregroundMark x1="48646" y1="54907" x2="49167" y2="79722"/>
                        <a14:foregroundMark x1="48802" y1="77315" x2="37500" y2="78519"/>
                        <a14:foregroundMark x1="38281" y1="78241" x2="38281" y2="67222"/>
                        <a14:foregroundMark x1="39063" y1="70278" x2="43646" y2="71944"/>
                        <a14:foregroundMark x1="46406" y1="73889" x2="48385" y2="73611"/>
                        <a14:foregroundMark x1="46719" y1="58611" x2="46979" y2="76111"/>
                        <a14:foregroundMark x1="49219" y1="54630" x2="49740" y2="73796"/>
                        <a14:foregroundMark x1="36667" y1="55741" x2="49635" y2="55556"/>
                        <a14:foregroundMark x1="36563" y1="56574" x2="36458" y2="79907"/>
                        <a14:foregroundMark x1="36458" y1="79907" x2="49167" y2="79167"/>
                        <a14:foregroundMark x1="41458" y1="62870" x2="44740" y2="77037"/>
                        <a14:foregroundMark x1="44323" y1="58889" x2="47344" y2="58889"/>
                        <a14:foregroundMark x1="45885" y1="57222" x2="45677" y2="63241"/>
                        <a14:foregroundMark x1="43438" y1="57500" x2="41406" y2="78056"/>
                        <a14:foregroundMark x1="40260" y1="66111" x2="41563" y2="71481"/>
                        <a14:foregroundMark x1="42135" y1="75648" x2="46146" y2="75926"/>
                        <a14:foregroundMark x1="49479" y1="73056" x2="49635" y2="79907"/>
                        <a14:foregroundMark x1="37240" y1="79722" x2="49219" y2="7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23" t="54859" r="50000" b="19387"/>
          <a:stretch/>
        </p:blipFill>
        <p:spPr bwMode="auto">
          <a:xfrm>
            <a:off x="7275221" y="4215401"/>
            <a:ext cx="1435470" cy="1590143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31364" y="82445"/>
            <a:ext cx="6860186" cy="1031980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Вставити </a:t>
            </a:r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зображення з мережі Інтернет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277" y1="38611" x2="80818" y2="45000"/>
                        <a14:foregroundMark x1="35220" y1="46667" x2="40881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57" y="5480432"/>
            <a:ext cx="1236639" cy="13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8222" y1="33600" x2="38889" y2="44600"/>
                        <a14:foregroundMark x1="59111" y1="34200" x2="77333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6" y="0"/>
            <a:ext cx="1295202" cy="143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7" y="6033221"/>
            <a:ext cx="847165" cy="71757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62102" y="1404620"/>
            <a:ext cx="4876800" cy="611071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Відкрити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Google Chrome 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 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1" b="77739"/>
          <a:stretch/>
        </p:blipFill>
        <p:spPr bwMode="auto">
          <a:xfrm>
            <a:off x="5286704" y="1369323"/>
            <a:ext cx="6587851" cy="1834358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84657" y="2115234"/>
            <a:ext cx="4876800" cy="611071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Вибрати об’єкт пошуку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Зображення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62102" y="2800408"/>
            <a:ext cx="4876800" cy="611071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Відкрити потрібне зображення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62102" y="3489566"/>
            <a:ext cx="4876800" cy="874861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Викликати контекстне меню та вибрати команду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копіювати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2102" y="4535769"/>
            <a:ext cx="4876800" cy="611071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5. Поставити курсор у потрібне місце в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Microsoft Word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4657" y="5305429"/>
            <a:ext cx="4876800" cy="611071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6. Вибрати команду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Вставити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82889" y="2729269"/>
            <a:ext cx="979050" cy="323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14" b="86858"/>
          <a:stretch/>
        </p:blipFill>
        <p:spPr bwMode="auto">
          <a:xfrm>
            <a:off x="8995496" y="4687536"/>
            <a:ext cx="3028961" cy="2135305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7259541" y="5326628"/>
            <a:ext cx="1332009" cy="2359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995496" y="5376672"/>
            <a:ext cx="979050" cy="108699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8" name="Picture 6" descr="Результат пошуку зображень за запитом &quot;гугл хром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46" y="114160"/>
            <a:ext cx="1595995" cy="159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Результат пошуку зображень за запитом &quot;ворд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89" y="3292071"/>
            <a:ext cx="1269852" cy="126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9438823" y="43118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47166" y="230045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861939" y="322378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15027" y="501971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706684" y="361819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425697" y="575518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47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335">
        <p14:doors dir="vert"/>
      </p:transition>
    </mc:Choice>
    <mc:Fallback>
      <p:transition spd="slow" advTm="18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31365" y="82445"/>
            <a:ext cx="4879298" cy="63711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Обтікання текстом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77" y1="38611" x2="80818" y2="45000"/>
                        <a14:foregroundMark x1="35220" y1="46667" x2="40881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96" y="5554172"/>
            <a:ext cx="1236639" cy="13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222" y1="33600" x2="38889" y2="44600"/>
                        <a14:foregroundMark x1="59111" y1="34200" x2="77333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6" y="0"/>
            <a:ext cx="1295202" cy="143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7" y="6033221"/>
            <a:ext cx="847165" cy="71757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753377" y="939107"/>
            <a:ext cx="228979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Навколо рамки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22295" r="52213" b="9654"/>
          <a:stretch/>
        </p:blipFill>
        <p:spPr bwMode="auto">
          <a:xfrm>
            <a:off x="6670836" y="82445"/>
            <a:ext cx="5216364" cy="6637716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8" t="4718" r="20875" b="72987"/>
          <a:stretch/>
        </p:blipFill>
        <p:spPr bwMode="auto">
          <a:xfrm>
            <a:off x="284657" y="1439113"/>
            <a:ext cx="2613441" cy="4209014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3753377" y="1882595"/>
            <a:ext cx="228979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По контуру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29824" y="2848913"/>
            <a:ext cx="228979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наскрізне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729824" y="3833244"/>
            <a:ext cx="228979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Зверху і знизу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753377" y="4895483"/>
            <a:ext cx="228979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За текстом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753377" y="5935465"/>
            <a:ext cx="2289794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Перед текстом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V="1">
            <a:off x="6043171" y="509666"/>
            <a:ext cx="3955268" cy="734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6019618" y="1550178"/>
            <a:ext cx="1550415" cy="6620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6019618" y="2848913"/>
            <a:ext cx="2374874" cy="3296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5991773" y="4099107"/>
            <a:ext cx="2732502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6019618" y="5201019"/>
            <a:ext cx="651218" cy="30553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6043171" y="6265103"/>
            <a:ext cx="4569865" cy="28143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9555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816">
        <p14:doors dir="vert"/>
      </p:transition>
    </mc:Choice>
    <mc:Fallback>
      <p:transition spd="slow" advTm="11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1" grpId="0" animBg="1"/>
      <p:bldP spid="32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46551" y="52465"/>
            <a:ext cx="5853659" cy="83195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Практична робота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77" y1="38611" x2="80818" y2="45000"/>
                        <a14:foregroundMark x1="35220" y1="46667" x2="40881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33" y="5355354"/>
            <a:ext cx="1236639" cy="13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222" y1="33600" x2="38889" y2="44600"/>
                        <a14:foregroundMark x1="59111" y1="34200" x2="77333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6" y="0"/>
            <a:ext cx="1295202" cy="143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66" y="2077956"/>
            <a:ext cx="2094975" cy="21043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47207" y="1133577"/>
            <a:ext cx="4876800" cy="74019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Відкрити текстовий документ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Microsoft Word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7207" y="2077956"/>
            <a:ext cx="4876800" cy="157964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Вставити 3 зображення про  </a:t>
            </a:r>
            <a:r>
              <a:rPr lang="uk-UA" sz="2400" dirty="0" err="1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Клесів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 (знаходяться в папці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Початкові класи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/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Додаткові матеріали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)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7207" y="4011688"/>
            <a:ext cx="4876800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Підписати кожне зображення 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7207" y="4814057"/>
            <a:ext cx="4876800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Форматувати зображення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7207" y="5569401"/>
            <a:ext cx="4876800" cy="74145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5. Зберегти текстовий документ в свою папку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18215" r="62704" b="18689"/>
          <a:stretch/>
        </p:blipFill>
        <p:spPr bwMode="auto">
          <a:xfrm>
            <a:off x="7555041" y="215087"/>
            <a:ext cx="3147935" cy="6490741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30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531">
        <p14:doors dir="vert"/>
      </p:transition>
    </mc:Choice>
    <mc:Fallback>
      <p:transition spd="slow" advTm="7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46551" y="52465"/>
            <a:ext cx="5853659" cy="83195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Практична робота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77" y1="38611" x2="80818" y2="45000"/>
                        <a14:foregroundMark x1="35220" y1="46667" x2="40881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33" y="5355354"/>
            <a:ext cx="1236639" cy="13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222" y1="33600" x2="38889" y2="44600"/>
                        <a14:foregroundMark x1="59111" y1="34200" x2="77333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6" y="0"/>
            <a:ext cx="1295202" cy="143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66" y="2077956"/>
            <a:ext cx="2094975" cy="210430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47207" y="1133577"/>
            <a:ext cx="4876800" cy="74019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Відкрити текстовий документ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Microsoft Word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7207" y="2077957"/>
            <a:ext cx="4876800" cy="650254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Вставити 5 фігур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7207" y="2962377"/>
            <a:ext cx="4876800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Підписати кожну фігуру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7207" y="3876720"/>
            <a:ext cx="4876800" cy="61107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Форматувати фігури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7207" y="4744283"/>
            <a:ext cx="4876800" cy="742117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5. Зберегти текстовий документ  в свою папку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24772" r="62541" b="21748"/>
          <a:stretch/>
        </p:blipFill>
        <p:spPr bwMode="auto">
          <a:xfrm>
            <a:off x="7555041" y="445852"/>
            <a:ext cx="4002375" cy="6171729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89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220">
        <p14:doors dir="vert"/>
      </p:transition>
    </mc:Choice>
    <mc:Fallback>
      <p:transition spd="slow" advTm="6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46551" y="52465"/>
            <a:ext cx="5061001" cy="83195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Практична робота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77" y1="38611" x2="80818" y2="45000"/>
                        <a14:foregroundMark x1="35220" y1="46667" x2="40881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13" y="5320192"/>
            <a:ext cx="1236639" cy="13999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222" y1="33600" x2="38889" y2="44600"/>
                        <a14:foregroundMark x1="59111" y1="34200" x2="77333" y2="4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6" y="0"/>
            <a:ext cx="1295202" cy="143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66" y="2077956"/>
            <a:ext cx="1244321" cy="124986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47207" y="1133577"/>
            <a:ext cx="4876800" cy="74019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Відкрити текстовий документ Весняні квіти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7207" y="2077957"/>
            <a:ext cx="4876800" cy="650254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Відкрити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Google Chrome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47207" y="2962376"/>
            <a:ext cx="4876800" cy="177451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До кожної назви квіточки вставити відповідний малюнок з мережі Інтернет за допомогою команди контекстного меню </a:t>
            </a:r>
            <a:r>
              <a:rPr lang="uk-UA" sz="24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Копіювати зображення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47207" y="4899917"/>
            <a:ext cx="4876800" cy="78135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Розмістити зображення з різним обтіканням  в тексті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7207" y="5875464"/>
            <a:ext cx="4876800" cy="742117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5. Зберегти текстовий документ  в свою папку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22295" r="52213" b="9654"/>
          <a:stretch/>
        </p:blipFill>
        <p:spPr bwMode="auto">
          <a:xfrm>
            <a:off x="6735628" y="164892"/>
            <a:ext cx="5151571" cy="6555269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36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839">
        <p14:doors dir="vert"/>
      </p:transition>
    </mc:Choice>
    <mc:Fallback>
      <p:transition spd="slow" advTm="7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31364" y="82446"/>
            <a:ext cx="9203960" cy="760702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Підсумок уроку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38202" y="1075396"/>
            <a:ext cx="9262754" cy="719528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Що таке текстовий редактор?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38202" y="1907320"/>
            <a:ext cx="9262754" cy="719528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Як вставити зображення?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38202" y="2738592"/>
            <a:ext cx="9262754" cy="719528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Як вставити фігури?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38202" y="3603511"/>
            <a:ext cx="9262754" cy="719528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Як вставити зображення з мережі Інтернет?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38202" y="4434133"/>
            <a:ext cx="9262754" cy="719528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Як форматувати зображення?</a:t>
            </a:r>
            <a:endParaRPr lang="uk-UA" sz="24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956"/>
            <a:ext cx="2914985" cy="29099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8" y="204282"/>
            <a:ext cx="1492136" cy="1492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65" y1="36944" x2="73585" y2="48333"/>
                        <a14:foregroundMark x1="30503" y1="43889" x2="54088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55" y="5486400"/>
            <a:ext cx="1211580" cy="1371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34800" x2="77333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27" y="5386204"/>
            <a:ext cx="1135578" cy="12617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0547" y1="81628" x2="10547" y2="81628"/>
                        <a14:foregroundMark x1="89844" y1="86047" x2="89844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2" y="5088519"/>
            <a:ext cx="1856819" cy="15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4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397">
        <p14:doors dir="vert"/>
      </p:transition>
    </mc:Choice>
    <mc:Fallback>
      <p:transition spd="slow" advTm="3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27739" y="169612"/>
            <a:ext cx="9524595" cy="787664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Вікно </a:t>
            </a:r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програми  </a:t>
            </a:r>
            <a:r>
              <a:rPr lang="en-US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Microsoft </a:t>
            </a:r>
            <a:r>
              <a:rPr lang="en-US" sz="36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Word</a:t>
            </a:r>
            <a:r>
              <a:rPr lang="uk-UA" sz="36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2013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5193"/>
          <a:stretch/>
        </p:blipFill>
        <p:spPr>
          <a:xfrm>
            <a:off x="1719498" y="1440337"/>
            <a:ext cx="9111805" cy="48718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Блок-схема: процесс 4"/>
          <p:cNvSpPr/>
          <p:nvPr/>
        </p:nvSpPr>
        <p:spPr>
          <a:xfrm>
            <a:off x="5594588" y="1453749"/>
            <a:ext cx="1573967" cy="134912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755415" y="1589129"/>
            <a:ext cx="7141707" cy="179882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2990913" y="1858611"/>
            <a:ext cx="1790218" cy="509666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роцесс 7"/>
          <p:cNvSpPr/>
          <p:nvPr/>
        </p:nvSpPr>
        <p:spPr>
          <a:xfrm rot="5400000">
            <a:off x="8891318" y="4254015"/>
            <a:ext cx="3732553" cy="171278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707567" y="6120962"/>
            <a:ext cx="9111805" cy="263986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3853382" y="2650707"/>
            <a:ext cx="4882492" cy="3282851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1738726" y="1799161"/>
            <a:ext cx="8940526" cy="659569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536050" y="1048036"/>
            <a:ext cx="1790219" cy="509665"/>
          </a:xfrm>
          <a:prstGeom prst="wedgeRectCallout">
            <a:avLst>
              <a:gd name="adj1" fmla="val 73785"/>
              <a:gd name="adj2" fmla="val 38971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Назва документу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0089045" y="1121198"/>
            <a:ext cx="1180414" cy="607102"/>
          </a:xfrm>
          <a:prstGeom prst="wedgeRectCallout">
            <a:avLst>
              <a:gd name="adj1" fmla="val -147002"/>
              <a:gd name="adj2" fmla="val 42747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вкладки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166871" y="2631285"/>
            <a:ext cx="1550376" cy="607102"/>
          </a:xfrm>
          <a:prstGeom prst="wedgeRectCallout">
            <a:avLst>
              <a:gd name="adj1" fmla="val 59706"/>
              <a:gd name="adj2" fmla="val -120216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Група</a:t>
            </a:r>
          </a:p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інструментів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5377231" y="2709473"/>
            <a:ext cx="1004341" cy="607102"/>
          </a:xfrm>
          <a:prstGeom prst="wedgeRectCallout">
            <a:avLst>
              <a:gd name="adj1" fmla="val 70212"/>
              <a:gd name="adj2" fmla="val -115278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стрічка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3666478" y="4759382"/>
            <a:ext cx="1004341" cy="607102"/>
          </a:xfrm>
          <a:prstGeom prst="wedgeRectCallout">
            <a:avLst>
              <a:gd name="adj1" fmla="val 112003"/>
              <a:gd name="adj2" fmla="val -48611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Робоча область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2311146" y="5347005"/>
            <a:ext cx="1004341" cy="607102"/>
          </a:xfrm>
          <a:prstGeom prst="wedgeRectCallout">
            <a:avLst>
              <a:gd name="adj1" fmla="val 62749"/>
              <a:gd name="adj2" fmla="val 94598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рядок стану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7853118" y="3026658"/>
            <a:ext cx="2300990" cy="607102"/>
          </a:xfrm>
          <a:prstGeom prst="wedgeRectCallout">
            <a:avLst>
              <a:gd name="adj1" fmla="val 74003"/>
              <a:gd name="adj2" fmla="val 50154"/>
            </a:avLst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Смуга прокручування</a:t>
            </a:r>
            <a:endParaRPr lang="ru-RU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9" y="4339654"/>
            <a:ext cx="2182248" cy="21784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681" y1="80374" x2="9362" y2="94393"/>
                        <a14:foregroundMark x1="23404" y1="52336" x2="46383" y2="46262"/>
                        <a14:foregroundMark x1="22979" y1="45794" x2="28085" y2="62150"/>
                        <a14:foregroundMark x1="40426" y1="46262" x2="41702" y2="60280"/>
                        <a14:foregroundMark x1="36170" y1="43458" x2="46809" y2="61215"/>
                        <a14:foregroundMark x1="22128" y1="52336" x2="18298" y2="67290"/>
                        <a14:foregroundMark x1="18298" y1="51402" x2="44255" y2="62150"/>
                        <a14:foregroundMark x1="59149" y1="30841" x2="86383" y2="2336"/>
                        <a14:foregroundMark x1="85106" y1="6075" x2="88511" y2="42991"/>
                        <a14:foregroundMark x1="95319" y1="31776" x2="66383" y2="44393"/>
                        <a14:foregroundMark x1="69787" y1="28972" x2="71915" y2="48131"/>
                        <a14:foregroundMark x1="83830" y1="13551" x2="63830" y2="35514"/>
                        <a14:foregroundMark x1="84681" y1="10280" x2="57872" y2="35514"/>
                        <a14:foregroundMark x1="82979" y1="3271" x2="53617" y2="30841"/>
                        <a14:foregroundMark x1="87234" y1="7477" x2="99149" y2="39720"/>
                        <a14:foregroundMark x1="96596" y1="46262" x2="95319" y2="50000"/>
                        <a14:foregroundMark x1="91064" y1="53271" x2="51489" y2="31776"/>
                        <a14:foregroundMark x1="55745" y1="39720" x2="68511" y2="45794"/>
                        <a14:foregroundMark x1="85106" y1="28037" x2="79149" y2="49533"/>
                        <a14:foregroundMark x1="69787" y1="29439" x2="95745" y2="48131"/>
                        <a14:foregroundMark x1="94468" y1="37850" x2="87234" y2="50000"/>
                        <a14:foregroundMark x1="72340" y1="34579" x2="80426" y2="6075"/>
                        <a14:foregroundMark x1="73617" y1="51402" x2="64255" y2="88318"/>
                        <a14:foregroundMark x1="24255" y1="59813" x2="40851" y2="77570"/>
                        <a14:foregroundMark x1="53191" y1="62617" x2="17021" y2="70561"/>
                        <a14:foregroundMark x1="26383" y1="48598" x2="40426" y2="42991"/>
                        <a14:foregroundMark x1="40426" y1="45794" x2="15319" y2="57477"/>
                        <a14:foregroundMark x1="22979" y1="49533" x2="54468" y2="51402"/>
                        <a14:foregroundMark x1="37021" y1="45794" x2="34468" y2="88318"/>
                        <a14:foregroundMark x1="13617" y1="42991" x2="21702" y2="38318"/>
                        <a14:foregroundMark x1="39574" y1="34579" x2="45106" y2="39720"/>
                        <a14:foregroundMark x1="85106" y1="12617" x2="93191" y2="33178"/>
                        <a14:foregroundMark x1="82979" y1="13551" x2="77872" y2="34112"/>
                        <a14:backgroundMark x1="18298" y1="37850" x2="23404" y2="38318"/>
                        <a14:backgroundMark x1="16170" y1="38318" x2="13191" y2="45327"/>
                        <a14:backgroundMark x1="34043" y1="34579" x2="42553" y2="34579"/>
                        <a14:backgroundMark x1="42553" y1="35514" x2="45957" y2="40654"/>
                        <a14:backgroundMark x1="40426" y1="29907" x2="46383" y2="32243"/>
                        <a14:backgroundMark x1="51915" y1="48598" x2="55745" y2="53271"/>
                        <a14:backgroundMark x1="45532" y1="43458" x2="47660" y2="47196"/>
                        <a14:backgroundMark x1="51064" y1="46729" x2="54468" y2="53738"/>
                        <a14:backgroundMark x1="50213" y1="43925" x2="45532" y2="47196"/>
                        <a14:backgroundMark x1="45532" y1="42056" x2="46383" y2="3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8" y="-6019"/>
            <a:ext cx="2115650" cy="19265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9135" y="3863572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94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218">
        <p14:doors dir="vert"/>
      </p:transition>
    </mc:Choice>
    <mc:Fallback>
      <p:transition spd="slow" advTm="18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68226" y="629391"/>
            <a:ext cx="9203960" cy="5676405"/>
          </a:xfrm>
          <a:prstGeom prst="roundRect">
            <a:avLst/>
          </a:prstGeom>
          <a:blipFill dpi="0" rotWithShape="0">
            <a:blip r:embed="rId2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0" dirty="0" smtClean="0">
                <a:ln>
                  <a:solidFill>
                    <a:srgbClr val="9C8730"/>
                  </a:solidFill>
                </a:ln>
                <a:solidFill>
                  <a:srgbClr val="9C873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Дякую за увагу!</a:t>
            </a:r>
            <a:endParaRPr lang="ru-RU" sz="15000" dirty="0">
              <a:ln>
                <a:solidFill>
                  <a:srgbClr val="9C8730"/>
                </a:solidFill>
              </a:ln>
              <a:solidFill>
                <a:srgbClr val="9C873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121463"/>
            <a:ext cx="2914985" cy="2909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8" y="204282"/>
            <a:ext cx="1492136" cy="1492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8365" y1="36944" x2="73585" y2="48333"/>
                        <a14:foregroundMark x1="30503" y1="43889" x2="54088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02" y="5292596"/>
            <a:ext cx="1553966" cy="1759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34800" x2="77333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16" y="5539783"/>
            <a:ext cx="1407141" cy="1563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0547" y1="81628" x2="10547" y2="81628"/>
                        <a14:foregroundMark x1="89844" y1="86047" x2="89844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1" y="5392481"/>
            <a:ext cx="1856819" cy="1559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2966" y="2145195"/>
            <a:ext cx="2989034" cy="2909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36" y="155126"/>
            <a:ext cx="1492136" cy="14921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244009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51">
        <p14:doors dir="vert"/>
      </p:transition>
    </mc:Choice>
    <mc:Fallback>
      <p:transition spd="slow" advTm="1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0" grpId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33839" y="16454"/>
            <a:ext cx="9078607" cy="90982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Призначення основних клавіш клавіатури 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851" y1="44444" x2="74894" y2="44444"/>
                        <a14:foregroundMark x1="57872" y1="72222" x2="55319" y2="92063"/>
                        <a14:foregroundMark x1="8936" y1="15079" x2="17021" y2="15079"/>
                        <a14:foregroundMark x1="14468" y1="30952" x2="14468" y2="30952"/>
                        <a14:foregroundMark x1="24255" y1="7937" x2="29787" y2="9524"/>
                        <a14:foregroundMark x1="25106" y1="18254" x2="25106" y2="18254"/>
                        <a14:foregroundMark x1="73617" y1="33730" x2="70213" y2="4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43" y="-64116"/>
            <a:ext cx="1311863" cy="14067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8472"/>
            <a:ext cx="1948524" cy="194515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597" b="97917" l="29714" r="63571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44" t="82264" r="36225" b="1407"/>
          <a:stretch/>
        </p:blipFill>
        <p:spPr bwMode="auto">
          <a:xfrm>
            <a:off x="760504" y="1111360"/>
            <a:ext cx="4393385" cy="6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23346" y1="12931" x2="23346" y2="12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63" y="1711743"/>
            <a:ext cx="1760752" cy="158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86"/>
          <a:stretch/>
        </p:blipFill>
        <p:spPr bwMode="auto">
          <a:xfrm>
            <a:off x="1734577" y="4083996"/>
            <a:ext cx="1151908" cy="91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77" y="3242913"/>
            <a:ext cx="1172579" cy="73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546" y1="60152" x2="5546" y2="60152"/>
                        <a14:foregroundMark x1="7513" y1="86717" x2="7513" y2="86717"/>
                        <a14:foregroundMark x1="19678" y1="95446" x2="19678" y2="95446"/>
                        <a14:foregroundMark x1="16458" y1="95066" x2="3220" y2="30171"/>
                        <a14:foregroundMark x1="4830" y1="61290" x2="8229" y2="95066"/>
                        <a14:foregroundMark x1="14848" y1="95066" x2="94275" y2="95066"/>
                        <a14:backgroundMark x1="3578" y1="2467" x2="3578" y2="2467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59" y="5777138"/>
            <a:ext cx="820014" cy="77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942" y="4539939"/>
            <a:ext cx="1414153" cy="162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5605152" y="1163330"/>
            <a:ext cx="5878567" cy="56651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робити проміжки між словами</a:t>
            </a:r>
            <a:endParaRPr lang="ru-RU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538847" y="2105381"/>
            <a:ext cx="8288975" cy="53309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Клавіша виконання команди і переходу на наступний рядок</a:t>
            </a:r>
            <a:endParaRPr lang="ru-RU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538847" y="2897579"/>
            <a:ext cx="8288975" cy="1139906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Ввести велику літера. </a:t>
            </a:r>
            <a:r>
              <a:rPr lang="en-US" sz="2400" dirty="0" err="1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Shift+A</a:t>
            </a:r>
            <a:endParaRPr lang="en-US" sz="2400" dirty="0" smtClean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  <a:p>
            <a:pPr marL="457200" indent="-457200" algn="ctr">
              <a:buAutoNum type="arabicPeriod"/>
            </a:pP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Ввести набір знаків. На клавішах, де є «верхні» знаки.</a:t>
            </a:r>
          </a:p>
          <a:p>
            <a:pPr algn="ctr"/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Shift+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1=!,  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Shift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+3=№,   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Shift+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4= ;,   </a:t>
            </a:r>
            <a:r>
              <a:rPr lang="en-US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Shift+</a:t>
            </a:r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7=? </a:t>
            </a:r>
            <a:endParaRPr lang="ru-RU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538847" y="4273393"/>
            <a:ext cx="8288975" cy="53309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Клавіша введення всіх великих символів</a:t>
            </a:r>
            <a:endParaRPr lang="ru-RU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538847" y="4995882"/>
            <a:ext cx="8288975" cy="53309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Витерти символ зліва від </a:t>
            </a:r>
            <a:r>
              <a:rPr lang="uk-UA" sz="2400" dirty="0" err="1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курсора</a:t>
            </a:r>
            <a:endParaRPr lang="ru-RU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655618" y="5777518"/>
            <a:ext cx="8288975" cy="53309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28575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Витерти символ справа від </a:t>
            </a:r>
            <a:r>
              <a:rPr lang="uk-UA" sz="2400" dirty="0" err="1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курсора</a:t>
            </a:r>
            <a:endParaRPr lang="ru-RU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547" y1="81628" x2="10547" y2="81628"/>
                        <a14:foregroundMark x1="89844" y1="86047" x2="89844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59" y="207921"/>
            <a:ext cx="1524119" cy="12800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5807" y="4806485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14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280">
        <p14:doors dir="vert"/>
      </p:transition>
    </mc:Choice>
    <mc:Fallback>
      <p:transition spd="slow" advTm="13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43201" y="104932"/>
            <a:ext cx="5526450" cy="91440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Редагування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81" y1="80374" x2="9362" y2="94393"/>
                        <a14:foregroundMark x1="23404" y1="52336" x2="46383" y2="46262"/>
                        <a14:foregroundMark x1="22979" y1="45794" x2="28085" y2="62150"/>
                        <a14:foregroundMark x1="40426" y1="46262" x2="41702" y2="60280"/>
                        <a14:foregroundMark x1="36170" y1="43458" x2="46809" y2="61215"/>
                        <a14:foregroundMark x1="22128" y1="52336" x2="18298" y2="67290"/>
                        <a14:foregroundMark x1="18298" y1="51402" x2="44255" y2="62150"/>
                        <a14:foregroundMark x1="59149" y1="30841" x2="86383" y2="2336"/>
                        <a14:foregroundMark x1="85106" y1="6075" x2="88511" y2="42991"/>
                        <a14:foregroundMark x1="95319" y1="31776" x2="66383" y2="44393"/>
                        <a14:foregroundMark x1="69787" y1="28972" x2="71915" y2="48131"/>
                        <a14:foregroundMark x1="83830" y1="13551" x2="63830" y2="35514"/>
                        <a14:foregroundMark x1="84681" y1="10280" x2="57872" y2="35514"/>
                        <a14:foregroundMark x1="82979" y1="3271" x2="53617" y2="30841"/>
                        <a14:foregroundMark x1="87234" y1="7477" x2="99149" y2="39720"/>
                        <a14:foregroundMark x1="96596" y1="46262" x2="95319" y2="50000"/>
                        <a14:foregroundMark x1="91064" y1="53271" x2="51489" y2="31776"/>
                        <a14:foregroundMark x1="55745" y1="39720" x2="68511" y2="45794"/>
                        <a14:foregroundMark x1="85106" y1="28037" x2="79149" y2="49533"/>
                        <a14:foregroundMark x1="69787" y1="29439" x2="95745" y2="48131"/>
                        <a14:foregroundMark x1="94468" y1="37850" x2="87234" y2="50000"/>
                        <a14:foregroundMark x1="72340" y1="34579" x2="80426" y2="6075"/>
                        <a14:foregroundMark x1="73617" y1="51402" x2="64255" y2="88318"/>
                        <a14:foregroundMark x1="24255" y1="59813" x2="40851" y2="77570"/>
                        <a14:foregroundMark x1="53191" y1="62617" x2="17021" y2="70561"/>
                        <a14:foregroundMark x1="26383" y1="48598" x2="40426" y2="42991"/>
                        <a14:foregroundMark x1="40426" y1="45794" x2="15319" y2="57477"/>
                        <a14:foregroundMark x1="22979" y1="49533" x2="54468" y2="51402"/>
                        <a14:foregroundMark x1="37021" y1="45794" x2="34468" y2="88318"/>
                        <a14:foregroundMark x1="13617" y1="42991" x2="21702" y2="38318"/>
                        <a14:foregroundMark x1="39574" y1="34579" x2="45106" y2="39720"/>
                        <a14:foregroundMark x1="85106" y1="12617" x2="93191" y2="33178"/>
                        <a14:foregroundMark x1="82979" y1="13551" x2="77872" y2="34112"/>
                        <a14:backgroundMark x1="18298" y1="37850" x2="23404" y2="38318"/>
                        <a14:backgroundMark x1="16170" y1="38318" x2="13191" y2="45327"/>
                        <a14:backgroundMark x1="34043" y1="34579" x2="42553" y2="34579"/>
                        <a14:backgroundMark x1="42553" y1="35514" x2="45957" y2="40654"/>
                        <a14:backgroundMark x1="40426" y1="29907" x2="46383" y2="32243"/>
                        <a14:backgroundMark x1="51915" y1="48598" x2="55745" y2="53271"/>
                        <a14:backgroundMark x1="45532" y1="43458" x2="47660" y2="47196"/>
                        <a14:backgroundMark x1="51064" y1="46729" x2="54468" y2="53738"/>
                        <a14:backgroundMark x1="50213" y1="43925" x2="45532" y2="47196"/>
                        <a14:backgroundMark x1="45532" y1="42056" x2="46383" y2="3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39135"/>
            <a:ext cx="2321804" cy="21143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97038" y="1196296"/>
            <a:ext cx="5540992" cy="123300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Назвіт</a:t>
            </a:r>
            <a:r>
              <a:rPr lang="uk-UA" sz="32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ь о</a:t>
            </a:r>
            <a:r>
              <a:rPr lang="uk-UA" sz="32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сновні </a:t>
            </a:r>
            <a:r>
              <a:rPr lang="uk-UA" sz="32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команди редагування</a:t>
            </a:r>
            <a:endParaRPr lang="ru-RU" sz="32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8590" y="104933"/>
            <a:ext cx="2426420" cy="231022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51" b="86998"/>
          <a:stretch/>
        </p:blipFill>
        <p:spPr bwMode="auto">
          <a:xfrm>
            <a:off x="5498264" y="2549031"/>
            <a:ext cx="5542774" cy="3994058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98599" y="2581702"/>
            <a:ext cx="4481836" cy="89847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Вирізати</a:t>
            </a:r>
            <a:endParaRPr lang="ru-RU" sz="4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8599" y="3838660"/>
            <a:ext cx="4481836" cy="832279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Вставити</a:t>
            </a:r>
            <a:endParaRPr lang="ru-RU" sz="4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8599" y="5123739"/>
            <a:ext cx="4481836" cy="949515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Копіювати</a:t>
            </a:r>
            <a:endParaRPr lang="ru-RU" sz="40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7237" y="4670939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96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55">
        <p14:doors dir="vert"/>
      </p:transition>
    </mc:Choice>
    <mc:Fallback>
      <p:transition spd="slow" advTm="4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43201" y="104932"/>
            <a:ext cx="9203960" cy="91440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Копіювання фрагменту тексту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81" y1="80374" x2="9362" y2="94393"/>
                        <a14:foregroundMark x1="23404" y1="52336" x2="46383" y2="46262"/>
                        <a14:foregroundMark x1="22979" y1="45794" x2="28085" y2="62150"/>
                        <a14:foregroundMark x1="40426" y1="46262" x2="41702" y2="60280"/>
                        <a14:foregroundMark x1="36170" y1="43458" x2="46809" y2="61215"/>
                        <a14:foregroundMark x1="22128" y1="52336" x2="18298" y2="67290"/>
                        <a14:foregroundMark x1="18298" y1="51402" x2="44255" y2="62150"/>
                        <a14:foregroundMark x1="59149" y1="30841" x2="86383" y2="2336"/>
                        <a14:foregroundMark x1="85106" y1="6075" x2="88511" y2="42991"/>
                        <a14:foregroundMark x1="95319" y1="31776" x2="66383" y2="44393"/>
                        <a14:foregroundMark x1="69787" y1="28972" x2="71915" y2="48131"/>
                        <a14:foregroundMark x1="83830" y1="13551" x2="63830" y2="35514"/>
                        <a14:foregroundMark x1="84681" y1="10280" x2="57872" y2="35514"/>
                        <a14:foregroundMark x1="82979" y1="3271" x2="53617" y2="30841"/>
                        <a14:foregroundMark x1="87234" y1="7477" x2="99149" y2="39720"/>
                        <a14:foregroundMark x1="96596" y1="46262" x2="95319" y2="50000"/>
                        <a14:foregroundMark x1="91064" y1="53271" x2="51489" y2="31776"/>
                        <a14:foregroundMark x1="55745" y1="39720" x2="68511" y2="45794"/>
                        <a14:foregroundMark x1="85106" y1="28037" x2="79149" y2="49533"/>
                        <a14:foregroundMark x1="69787" y1="29439" x2="95745" y2="48131"/>
                        <a14:foregroundMark x1="94468" y1="37850" x2="87234" y2="50000"/>
                        <a14:foregroundMark x1="72340" y1="34579" x2="80426" y2="6075"/>
                        <a14:foregroundMark x1="73617" y1="51402" x2="64255" y2="88318"/>
                        <a14:foregroundMark x1="24255" y1="59813" x2="40851" y2="77570"/>
                        <a14:foregroundMark x1="53191" y1="62617" x2="17021" y2="70561"/>
                        <a14:foregroundMark x1="26383" y1="48598" x2="40426" y2="42991"/>
                        <a14:foregroundMark x1="40426" y1="45794" x2="15319" y2="57477"/>
                        <a14:foregroundMark x1="22979" y1="49533" x2="54468" y2="51402"/>
                        <a14:foregroundMark x1="37021" y1="45794" x2="34468" y2="88318"/>
                        <a14:foregroundMark x1="13617" y1="42991" x2="21702" y2="38318"/>
                        <a14:foregroundMark x1="39574" y1="34579" x2="45106" y2="39720"/>
                        <a14:foregroundMark x1="85106" y1="12617" x2="93191" y2="33178"/>
                        <a14:foregroundMark x1="82979" y1="13551" x2="77872" y2="34112"/>
                        <a14:backgroundMark x1="18298" y1="37850" x2="23404" y2="38318"/>
                        <a14:backgroundMark x1="16170" y1="38318" x2="13191" y2="45327"/>
                        <a14:backgroundMark x1="34043" y1="34579" x2="42553" y2="34579"/>
                        <a14:backgroundMark x1="42553" y1="35514" x2="45957" y2="40654"/>
                        <a14:backgroundMark x1="40426" y1="29907" x2="46383" y2="32243"/>
                        <a14:backgroundMark x1="51915" y1="48598" x2="55745" y2="53271"/>
                        <a14:backgroundMark x1="45532" y1="43458" x2="47660" y2="47196"/>
                        <a14:backgroundMark x1="51064" y1="46729" x2="54468" y2="53738"/>
                        <a14:backgroundMark x1="50213" y1="43925" x2="45532" y2="47196"/>
                        <a14:backgroundMark x1="45532" y1="42056" x2="46383" y2="3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39135"/>
            <a:ext cx="2321804" cy="2114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0" y="2031626"/>
            <a:ext cx="2182248" cy="2178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49230" y="1196296"/>
            <a:ext cx="6591057" cy="60511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Щоб скопіювати текст потрібно:</a:t>
            </a:r>
            <a:endParaRPr lang="ru-RU" sz="32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12628" y="1893694"/>
            <a:ext cx="4805664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Виділити фрагмент тексту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12628" y="2970230"/>
            <a:ext cx="4805664" cy="91339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Вибрати команду </a:t>
            </a:r>
            <a:r>
              <a:rPr lang="uk-UA" sz="28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Копіювати</a:t>
            </a:r>
            <a:endParaRPr lang="uk-UA" sz="28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89851" b="88877"/>
          <a:stretch/>
        </p:blipFill>
        <p:spPr bwMode="auto">
          <a:xfrm>
            <a:off x="7579058" y="1893694"/>
            <a:ext cx="3953300" cy="198993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312628" y="4070100"/>
            <a:ext cx="4805664" cy="85674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Вставити курсор у те місце, куди потрібно вставити текст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12628" y="5329741"/>
            <a:ext cx="4805664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Вибрати команду </a:t>
            </a:r>
            <a:r>
              <a:rPr lang="uk-UA" sz="28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Вставити</a:t>
            </a:r>
            <a:endParaRPr lang="uk-UA" sz="28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89851" b="88877"/>
          <a:stretch/>
        </p:blipFill>
        <p:spPr bwMode="auto">
          <a:xfrm>
            <a:off x="7579058" y="4175145"/>
            <a:ext cx="3953300" cy="198993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734567" y="2888659"/>
            <a:ext cx="2115403" cy="6117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92622" y="4734065"/>
            <a:ext cx="1241945" cy="143100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5" y="4345765"/>
            <a:ext cx="2206271" cy="22062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9495" y="4497760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98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766">
        <p14:doors dir="vert"/>
      </p:transition>
    </mc:Choice>
    <mc:Fallback>
      <p:transition spd="slow" advTm="11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43201" y="104932"/>
            <a:ext cx="9203960" cy="91440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Переміщення фрагменту тексту</a:t>
            </a:r>
            <a:endParaRPr lang="ru-RU" sz="36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81" y1="80374" x2="9362" y2="94393"/>
                        <a14:foregroundMark x1="23404" y1="52336" x2="46383" y2="46262"/>
                        <a14:foregroundMark x1="22979" y1="45794" x2="28085" y2="62150"/>
                        <a14:foregroundMark x1="40426" y1="46262" x2="41702" y2="60280"/>
                        <a14:foregroundMark x1="36170" y1="43458" x2="46809" y2="61215"/>
                        <a14:foregroundMark x1="22128" y1="52336" x2="18298" y2="67290"/>
                        <a14:foregroundMark x1="18298" y1="51402" x2="44255" y2="62150"/>
                        <a14:foregroundMark x1="59149" y1="30841" x2="86383" y2="2336"/>
                        <a14:foregroundMark x1="85106" y1="6075" x2="88511" y2="42991"/>
                        <a14:foregroundMark x1="95319" y1="31776" x2="66383" y2="44393"/>
                        <a14:foregroundMark x1="69787" y1="28972" x2="71915" y2="48131"/>
                        <a14:foregroundMark x1="83830" y1="13551" x2="63830" y2="35514"/>
                        <a14:foregroundMark x1="84681" y1="10280" x2="57872" y2="35514"/>
                        <a14:foregroundMark x1="82979" y1="3271" x2="53617" y2="30841"/>
                        <a14:foregroundMark x1="87234" y1="7477" x2="99149" y2="39720"/>
                        <a14:foregroundMark x1="96596" y1="46262" x2="95319" y2="50000"/>
                        <a14:foregroundMark x1="91064" y1="53271" x2="51489" y2="31776"/>
                        <a14:foregroundMark x1="55745" y1="39720" x2="68511" y2="45794"/>
                        <a14:foregroundMark x1="85106" y1="28037" x2="79149" y2="49533"/>
                        <a14:foregroundMark x1="69787" y1="29439" x2="95745" y2="48131"/>
                        <a14:foregroundMark x1="94468" y1="37850" x2="87234" y2="50000"/>
                        <a14:foregroundMark x1="72340" y1="34579" x2="80426" y2="6075"/>
                        <a14:foregroundMark x1="73617" y1="51402" x2="64255" y2="88318"/>
                        <a14:foregroundMark x1="24255" y1="59813" x2="40851" y2="77570"/>
                        <a14:foregroundMark x1="53191" y1="62617" x2="17021" y2="70561"/>
                        <a14:foregroundMark x1="26383" y1="48598" x2="40426" y2="42991"/>
                        <a14:foregroundMark x1="40426" y1="45794" x2="15319" y2="57477"/>
                        <a14:foregroundMark x1="22979" y1="49533" x2="54468" y2="51402"/>
                        <a14:foregroundMark x1="37021" y1="45794" x2="34468" y2="88318"/>
                        <a14:foregroundMark x1="13617" y1="42991" x2="21702" y2="38318"/>
                        <a14:foregroundMark x1="39574" y1="34579" x2="45106" y2="39720"/>
                        <a14:foregroundMark x1="85106" y1="12617" x2="93191" y2="33178"/>
                        <a14:foregroundMark x1="82979" y1="13551" x2="77872" y2="34112"/>
                        <a14:backgroundMark x1="18298" y1="37850" x2="23404" y2="38318"/>
                        <a14:backgroundMark x1="16170" y1="38318" x2="13191" y2="45327"/>
                        <a14:backgroundMark x1="34043" y1="34579" x2="42553" y2="34579"/>
                        <a14:backgroundMark x1="42553" y1="35514" x2="45957" y2="40654"/>
                        <a14:backgroundMark x1="40426" y1="29907" x2="46383" y2="32243"/>
                        <a14:backgroundMark x1="51915" y1="48598" x2="55745" y2="53271"/>
                        <a14:backgroundMark x1="45532" y1="43458" x2="47660" y2="47196"/>
                        <a14:backgroundMark x1="51064" y1="46729" x2="54468" y2="53738"/>
                        <a14:backgroundMark x1="50213" y1="43925" x2="45532" y2="47196"/>
                        <a14:backgroundMark x1="45532" y1="42056" x2="46383" y2="3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39135"/>
            <a:ext cx="2321804" cy="2114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0" y="2240758"/>
            <a:ext cx="2182248" cy="2178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49230" y="1196296"/>
            <a:ext cx="6591057" cy="60511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Щоб перемістити  текст потрібно:</a:t>
            </a:r>
            <a:endParaRPr lang="ru-RU" sz="32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12628" y="1893694"/>
            <a:ext cx="4805664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1. Виділити фрагмент тексту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12628" y="2970230"/>
            <a:ext cx="4805664" cy="913393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2. Вибрати команду </a:t>
            </a:r>
            <a:r>
              <a:rPr lang="uk-UA" sz="28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Вирізати</a:t>
            </a:r>
            <a:endParaRPr lang="uk-UA" sz="28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89851" b="88877"/>
          <a:stretch/>
        </p:blipFill>
        <p:spPr bwMode="auto">
          <a:xfrm>
            <a:off x="7579058" y="1893694"/>
            <a:ext cx="3953300" cy="198993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312628" y="4070100"/>
            <a:ext cx="4805664" cy="856741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3. Вставити курсор у те місце, куди потрібно вставити текст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12628" y="5329741"/>
            <a:ext cx="4805664" cy="719528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4. Вибрати команду </a:t>
            </a:r>
            <a:r>
              <a:rPr lang="uk-UA" sz="28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Вставити</a:t>
            </a:r>
            <a:endParaRPr lang="uk-UA" sz="28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89851" b="88877"/>
          <a:stretch/>
        </p:blipFill>
        <p:spPr bwMode="auto">
          <a:xfrm>
            <a:off x="7579058" y="4175145"/>
            <a:ext cx="3953300" cy="198993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734567" y="2415655"/>
            <a:ext cx="2115403" cy="5545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92622" y="4734065"/>
            <a:ext cx="1241945" cy="143100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Picture 2" descr="creative, cut, outline, scissors, sign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4565430"/>
            <a:ext cx="1768277" cy="17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8598" y="4926841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26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797">
        <p14:doors dir="vert"/>
      </p:transition>
    </mc:Choice>
    <mc:Fallback>
      <p:transition spd="slow" advTm="9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4" grpId="0" animBg="1"/>
      <p:bldP spid="16" grpId="0" animBg="1"/>
      <p:bldP spid="17" grpId="0" animBg="1"/>
      <p:bldP spid="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743201" y="104932"/>
            <a:ext cx="9203960" cy="914400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Буфер </a:t>
            </a:r>
            <a:r>
              <a:rPr lang="uk-UA" sz="36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обміну – це…</a:t>
            </a:r>
            <a:endParaRPr lang="ru-RU" sz="36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81" y1="80374" x2="9362" y2="94393"/>
                        <a14:foregroundMark x1="23404" y1="52336" x2="46383" y2="46262"/>
                        <a14:foregroundMark x1="22979" y1="45794" x2="28085" y2="62150"/>
                        <a14:foregroundMark x1="40426" y1="46262" x2="41702" y2="60280"/>
                        <a14:foregroundMark x1="36170" y1="43458" x2="46809" y2="61215"/>
                        <a14:foregroundMark x1="22128" y1="52336" x2="18298" y2="67290"/>
                        <a14:foregroundMark x1="18298" y1="51402" x2="44255" y2="62150"/>
                        <a14:foregroundMark x1="59149" y1="30841" x2="86383" y2="2336"/>
                        <a14:foregroundMark x1="85106" y1="6075" x2="88511" y2="42991"/>
                        <a14:foregroundMark x1="95319" y1="31776" x2="66383" y2="44393"/>
                        <a14:foregroundMark x1="69787" y1="28972" x2="71915" y2="48131"/>
                        <a14:foregroundMark x1="83830" y1="13551" x2="63830" y2="35514"/>
                        <a14:foregroundMark x1="84681" y1="10280" x2="57872" y2="35514"/>
                        <a14:foregroundMark x1="82979" y1="3271" x2="53617" y2="30841"/>
                        <a14:foregroundMark x1="87234" y1="7477" x2="99149" y2="39720"/>
                        <a14:foregroundMark x1="96596" y1="46262" x2="95319" y2="50000"/>
                        <a14:foregroundMark x1="91064" y1="53271" x2="51489" y2="31776"/>
                        <a14:foregroundMark x1="55745" y1="39720" x2="68511" y2="45794"/>
                        <a14:foregroundMark x1="85106" y1="28037" x2="79149" y2="49533"/>
                        <a14:foregroundMark x1="69787" y1="29439" x2="95745" y2="48131"/>
                        <a14:foregroundMark x1="94468" y1="37850" x2="87234" y2="50000"/>
                        <a14:foregroundMark x1="72340" y1="34579" x2="80426" y2="6075"/>
                        <a14:foregroundMark x1="73617" y1="51402" x2="64255" y2="88318"/>
                        <a14:foregroundMark x1="24255" y1="59813" x2="40851" y2="77570"/>
                        <a14:foregroundMark x1="53191" y1="62617" x2="17021" y2="70561"/>
                        <a14:foregroundMark x1="26383" y1="48598" x2="40426" y2="42991"/>
                        <a14:foregroundMark x1="40426" y1="45794" x2="15319" y2="57477"/>
                        <a14:foregroundMark x1="22979" y1="49533" x2="54468" y2="51402"/>
                        <a14:foregroundMark x1="37021" y1="45794" x2="34468" y2="88318"/>
                        <a14:foregroundMark x1="13617" y1="42991" x2="21702" y2="38318"/>
                        <a14:foregroundMark x1="39574" y1="34579" x2="45106" y2="39720"/>
                        <a14:foregroundMark x1="85106" y1="12617" x2="93191" y2="33178"/>
                        <a14:foregroundMark x1="82979" y1="13551" x2="77872" y2="34112"/>
                        <a14:backgroundMark x1="18298" y1="37850" x2="23404" y2="38318"/>
                        <a14:backgroundMark x1="16170" y1="38318" x2="13191" y2="45327"/>
                        <a14:backgroundMark x1="34043" y1="34579" x2="42553" y2="34579"/>
                        <a14:backgroundMark x1="42553" y1="35514" x2="45957" y2="40654"/>
                        <a14:backgroundMark x1="40426" y1="29907" x2="46383" y2="32243"/>
                        <a14:backgroundMark x1="51915" y1="48598" x2="55745" y2="53271"/>
                        <a14:backgroundMark x1="45532" y1="43458" x2="47660" y2="47196"/>
                        <a14:backgroundMark x1="51064" y1="46729" x2="54468" y2="53738"/>
                        <a14:backgroundMark x1="50213" y1="43925" x2="45532" y2="47196"/>
                        <a14:backgroundMark x1="45532" y1="42056" x2="46383" y2="39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3" y="139135"/>
            <a:ext cx="2321804" cy="21143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0" y="2240758"/>
            <a:ext cx="2182248" cy="21784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49230" y="1196296"/>
            <a:ext cx="8542686" cy="1737974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270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Буфер обміну — </a:t>
            </a:r>
            <a:r>
              <a:rPr lang="uk-UA" sz="3200" dirty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це ділянка пам’яті комп’ютера, у якій тимчасово зберігається скопійований об’єкт.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85991" y="3090859"/>
            <a:ext cx="5260970" cy="2353062"/>
          </a:xfrm>
          <a:prstGeom prst="roundRect">
            <a:avLst/>
          </a:prstGeom>
          <a:blipFill dpi="0" rotWithShape="0">
            <a:blip r:embed="rId3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Команди редагування</a:t>
            </a:r>
          </a:p>
          <a:p>
            <a:pPr algn="ctr"/>
            <a:r>
              <a:rPr lang="uk-UA" sz="2800" i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(вставити, вирізати, копіювати)</a:t>
            </a:r>
          </a:p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 здійснюються за допомогою </a:t>
            </a:r>
            <a:r>
              <a:rPr lang="uk-UA" sz="28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буферу обміну.</a:t>
            </a:r>
            <a:endParaRPr lang="uk-UA" sz="28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89851" b="88877"/>
          <a:stretch/>
        </p:blipFill>
        <p:spPr bwMode="auto">
          <a:xfrm>
            <a:off x="7468473" y="3188755"/>
            <a:ext cx="4285746" cy="215727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reative, cut, outline, scissors, sign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39" y="5507425"/>
            <a:ext cx="1230701" cy="123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69" y="5507425"/>
            <a:ext cx="1204941" cy="12049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733" y="5140109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65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753">
        <p14:doors dir="vert"/>
      </p:transition>
    </mc:Choice>
    <mc:Fallback>
      <p:transition spd="slow" advTm="3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0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511" r="75895" b="89051"/>
          <a:stretch/>
        </p:blipFill>
        <p:spPr bwMode="auto">
          <a:xfrm>
            <a:off x="1731169" y="4490551"/>
            <a:ext cx="8115690" cy="2051463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7562" r="70891" b="80896"/>
          <a:stretch/>
        </p:blipFill>
        <p:spPr bwMode="auto">
          <a:xfrm>
            <a:off x="8363259" y="1136664"/>
            <a:ext cx="2591754" cy="1959705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Прямая со стрелкой 39"/>
          <p:cNvCxnSpPr>
            <a:endCxn id="11266" idx="2"/>
          </p:cNvCxnSpPr>
          <p:nvPr/>
        </p:nvCxnSpPr>
        <p:spPr>
          <a:xfrm flipV="1">
            <a:off x="8059780" y="3096369"/>
            <a:ext cx="1599356" cy="16452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кругленный прямоугольник 2"/>
          <p:cNvSpPr/>
          <p:nvPr/>
        </p:nvSpPr>
        <p:spPr>
          <a:xfrm>
            <a:off x="4844953" y="104932"/>
            <a:ext cx="7102208" cy="914400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Форматування тексту</a:t>
            </a:r>
            <a:endParaRPr lang="ru-RU" sz="36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44953" y="4713465"/>
            <a:ext cx="1323834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96379" y="4736711"/>
            <a:ext cx="941695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72016" y="4741573"/>
            <a:ext cx="2972937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13870" y="4731724"/>
            <a:ext cx="1091821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" name="Прямая со стрелкой 4"/>
          <p:cNvCxnSpPr>
            <a:endCxn id="16" idx="2"/>
          </p:cNvCxnSpPr>
          <p:nvPr/>
        </p:nvCxnSpPr>
        <p:spPr>
          <a:xfrm flipV="1">
            <a:off x="8059780" y="4145575"/>
            <a:ext cx="961390" cy="5678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8190326" y="3289110"/>
            <a:ext cx="1661687" cy="856465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</a:t>
            </a:r>
          </a:p>
          <a:p>
            <a:r>
              <a:rPr lang="uk-UA" sz="28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 регістру</a:t>
            </a:r>
            <a:endParaRPr lang="uk-UA" sz="28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18" name="Прямая со стрелкой 17"/>
          <p:cNvCxnSpPr>
            <a:stCxn id="14" idx="3"/>
            <a:endCxn id="19" idx="2"/>
          </p:cNvCxnSpPr>
          <p:nvPr/>
        </p:nvCxnSpPr>
        <p:spPr>
          <a:xfrm flipV="1">
            <a:off x="9738074" y="4655404"/>
            <a:ext cx="1216940" cy="47601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9962866" y="3180457"/>
            <a:ext cx="1984295" cy="1474947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Очистити форматування символів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8016" y="4731724"/>
            <a:ext cx="1323834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10916" y="2047164"/>
            <a:ext cx="2048864" cy="2098411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Збільшити або зменшити розмір символів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22" name="Прямая со стрелкой 21"/>
          <p:cNvCxnSpPr>
            <a:stCxn id="20" idx="0"/>
            <a:endCxn id="21" idx="2"/>
          </p:cNvCxnSpPr>
          <p:nvPr/>
        </p:nvCxnSpPr>
        <p:spPr>
          <a:xfrm flipV="1">
            <a:off x="6889933" y="4145575"/>
            <a:ext cx="145415" cy="5861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" idx="0"/>
            <a:endCxn id="30" idx="2"/>
          </p:cNvCxnSpPr>
          <p:nvPr/>
        </p:nvCxnSpPr>
        <p:spPr>
          <a:xfrm flipH="1" flipV="1">
            <a:off x="5148163" y="3717341"/>
            <a:ext cx="358707" cy="9961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464" r="82388" b="66169"/>
          <a:stretch/>
        </p:blipFill>
        <p:spPr bwMode="auto">
          <a:xfrm>
            <a:off x="3589367" y="186631"/>
            <a:ext cx="696036" cy="4252018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4394585" y="2047164"/>
            <a:ext cx="1507155" cy="1670177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 розміру символів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11462" y="3439236"/>
            <a:ext cx="1507155" cy="1004597"/>
          </a:xfrm>
          <a:prstGeom prst="roundRect">
            <a:avLst/>
          </a:prstGeom>
          <a:blipFill dpi="0" rotWithShape="0">
            <a:blip r:embed="rId5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 шрифту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4859" r="75124" b="73425"/>
          <a:stretch/>
        </p:blipFill>
        <p:spPr bwMode="auto">
          <a:xfrm>
            <a:off x="111462" y="648269"/>
            <a:ext cx="2967032" cy="2452875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Прямая со стрелкой 41"/>
          <p:cNvCxnSpPr/>
          <p:nvPr/>
        </p:nvCxnSpPr>
        <p:spPr>
          <a:xfrm flipH="1" flipV="1">
            <a:off x="4285403" y="3878376"/>
            <a:ext cx="1174041" cy="8350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15" idx="0"/>
            <a:endCxn id="11268" idx="2"/>
          </p:cNvCxnSpPr>
          <p:nvPr/>
        </p:nvCxnSpPr>
        <p:spPr>
          <a:xfrm flipH="1" flipV="1">
            <a:off x="1594978" y="3101144"/>
            <a:ext cx="1763507" cy="16404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35" idx="3"/>
          </p:cNvCxnSpPr>
          <p:nvPr/>
        </p:nvCxnSpPr>
        <p:spPr>
          <a:xfrm flipH="1" flipV="1">
            <a:off x="1618617" y="3941535"/>
            <a:ext cx="1753856" cy="8005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4003682" y="104932"/>
            <a:ext cx="390903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65039" y="648269"/>
            <a:ext cx="390903" cy="3393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32" y="4893412"/>
            <a:ext cx="1967992" cy="19645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1272" y="4443833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203">
        <p14:doors dir="vert"/>
      </p:transition>
    </mc:Choice>
    <mc:Fallback>
      <p:transition spd="slow" advTm="20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4" grpId="0" animBg="1"/>
      <p:bldP spid="15" grpId="0" animBg="1"/>
      <p:bldP spid="17" grpId="0" animBg="1"/>
      <p:bldP spid="16" grpId="0" animBg="1"/>
      <p:bldP spid="19" grpId="0" animBg="1"/>
      <p:bldP spid="20" grpId="0" animBg="1"/>
      <p:bldP spid="21" grpId="0" animBg="1"/>
      <p:bldP spid="30" grpId="0" animBg="1"/>
      <p:bldP spid="35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7911" r="72214" b="77031"/>
          <a:stretch/>
        </p:blipFill>
        <p:spPr bwMode="auto">
          <a:xfrm>
            <a:off x="7548839" y="4522013"/>
            <a:ext cx="1889319" cy="2102332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2" t="7910" r="66692" b="61020"/>
          <a:stretch/>
        </p:blipFill>
        <p:spPr bwMode="auto">
          <a:xfrm>
            <a:off x="5640388" y="4635200"/>
            <a:ext cx="1674359" cy="198039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511" r="75895" b="89051"/>
          <a:stretch/>
        </p:blipFill>
        <p:spPr bwMode="auto">
          <a:xfrm>
            <a:off x="1588457" y="1269680"/>
            <a:ext cx="8115690" cy="2051463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844953" y="104932"/>
            <a:ext cx="7102208" cy="914400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571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Форматування тексту</a:t>
            </a:r>
            <a:endParaRPr lang="ru-RU" sz="3600" b="1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1582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Тріщук</a:t>
            </a:r>
            <a:r>
              <a:rPr lang="uk-UA" sz="1600" b="1" i="1" dirty="0" smtClean="0"/>
              <a:t> Інна Володимирівна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50416" y="6543089"/>
            <a:ext cx="634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err="1" smtClean="0"/>
              <a:t>Клесівська</a:t>
            </a:r>
            <a:r>
              <a:rPr lang="uk-UA" sz="1600" b="1" i="1" dirty="0" smtClean="0"/>
              <a:t> ЗОШ </a:t>
            </a:r>
            <a:r>
              <a:rPr lang="en-US" sz="1600" b="1" i="1" dirty="0" smtClean="0"/>
              <a:t>I-II </a:t>
            </a:r>
            <a:r>
              <a:rPr lang="uk-UA" sz="1600" b="1" i="1" dirty="0" smtClean="0"/>
              <a:t>ступенів-ліцею</a:t>
            </a:r>
            <a:endParaRPr lang="ru-RU" sz="1600" b="1" i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36262" y="2474749"/>
            <a:ext cx="1323834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496463" y="2412608"/>
            <a:ext cx="941695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24215" y="2474749"/>
            <a:ext cx="2972937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33626" y="2425529"/>
            <a:ext cx="1008792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" name="Прямая со стрелкой 4"/>
          <p:cNvCxnSpPr>
            <a:stCxn id="17" idx="2"/>
          </p:cNvCxnSpPr>
          <p:nvPr/>
        </p:nvCxnSpPr>
        <p:spPr>
          <a:xfrm>
            <a:off x="7938022" y="3214949"/>
            <a:ext cx="905727" cy="4426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41" idx="1"/>
          </p:cNvCxnSpPr>
          <p:nvPr/>
        </p:nvCxnSpPr>
        <p:spPr>
          <a:xfrm flipV="1">
            <a:off x="9440769" y="2295411"/>
            <a:ext cx="801355" cy="5230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6369279" y="2442222"/>
            <a:ext cx="1064347" cy="7894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7660971" y="3231642"/>
            <a:ext cx="227347" cy="12284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0" idx="2"/>
            <a:endCxn id="57" idx="0"/>
          </p:cNvCxnSpPr>
          <p:nvPr/>
        </p:nvCxnSpPr>
        <p:spPr>
          <a:xfrm flipH="1">
            <a:off x="6064679" y="3231642"/>
            <a:ext cx="836774" cy="2838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-62922" y="3231641"/>
            <a:ext cx="1987137" cy="1228473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 накреслення символів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42" name="Прямая со стрелкой 41"/>
          <p:cNvCxnSpPr>
            <a:endCxn id="12290" idx="0"/>
          </p:cNvCxnSpPr>
          <p:nvPr/>
        </p:nvCxnSpPr>
        <p:spPr>
          <a:xfrm>
            <a:off x="9440769" y="2978904"/>
            <a:ext cx="1445115" cy="6786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35" idx="3"/>
          </p:cNvCxnSpPr>
          <p:nvPr/>
        </p:nvCxnSpPr>
        <p:spPr>
          <a:xfrm flipH="1">
            <a:off x="1924215" y="3264169"/>
            <a:ext cx="518734" cy="58170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20" idx="2"/>
          </p:cNvCxnSpPr>
          <p:nvPr/>
        </p:nvCxnSpPr>
        <p:spPr>
          <a:xfrm>
            <a:off x="6901453" y="3231642"/>
            <a:ext cx="195383" cy="13513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7774644" y="4472905"/>
            <a:ext cx="304639" cy="4205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598179" y="4582984"/>
            <a:ext cx="243574" cy="3104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86"/>
            <a:ext cx="1967992" cy="1964588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10242124" y="1680622"/>
            <a:ext cx="1507155" cy="1229578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 кольору символів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t="7951" r="69126" b="70571"/>
          <a:stretch/>
        </p:blipFill>
        <p:spPr bwMode="auto">
          <a:xfrm>
            <a:off x="9824606" y="3657600"/>
            <a:ext cx="2122555" cy="2855016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7710985" y="3657600"/>
            <a:ext cx="2009902" cy="802514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 фону символів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131559" y="3515453"/>
            <a:ext cx="1866239" cy="1006559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Зміна візуальних ефектів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77" name="Прямая со стрелкой 76"/>
          <p:cNvCxnSpPr>
            <a:endCxn id="80" idx="0"/>
          </p:cNvCxnSpPr>
          <p:nvPr/>
        </p:nvCxnSpPr>
        <p:spPr>
          <a:xfrm flipH="1">
            <a:off x="3710549" y="3318252"/>
            <a:ext cx="1421010" cy="321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Скругленный прямоугольник 79"/>
          <p:cNvSpPr/>
          <p:nvPr/>
        </p:nvSpPr>
        <p:spPr>
          <a:xfrm>
            <a:off x="2576143" y="3639497"/>
            <a:ext cx="2268812" cy="1095216"/>
          </a:xfrm>
          <a:prstGeom prst="roundRect">
            <a:avLst/>
          </a:prstGeom>
          <a:blipFill dpi="0" rotWithShape="0">
            <a:blip r:embed="rId6">
              <a:lum/>
            </a:blip>
            <a:srcRect/>
            <a:stretch>
              <a:fillRect l="-104729" t="-24718" r="-10574" b="-67759"/>
            </a:stretch>
          </a:blipFill>
          <a:ln w="19050">
            <a:solidFill>
              <a:srgbClr val="9C8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>
                  <a:solidFill>
                    <a:srgbClr val="9C8730"/>
                  </a:solidFill>
                </a:ln>
                <a:solidFill>
                  <a:sysClr val="windowText" lastClr="000000"/>
                </a:solidFill>
              </a:rPr>
              <a:t>Підстрокові на надстрокові символи</a:t>
            </a:r>
            <a:endParaRPr lang="uk-UA" sz="2400" dirty="0">
              <a:ln>
                <a:solidFill>
                  <a:srgbClr val="9C873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7" t="26267" r="64684" b="59592"/>
          <a:stretch/>
        </p:blipFill>
        <p:spPr bwMode="auto">
          <a:xfrm>
            <a:off x="1190013" y="4525987"/>
            <a:ext cx="1252936" cy="2089603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6" name="Прямая со стрелкой 85"/>
          <p:cNvCxnSpPr/>
          <p:nvPr/>
        </p:nvCxnSpPr>
        <p:spPr>
          <a:xfrm flipH="1">
            <a:off x="2259782" y="3264169"/>
            <a:ext cx="183167" cy="12618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Скругленный прямоугольник 89"/>
          <p:cNvSpPr/>
          <p:nvPr/>
        </p:nvSpPr>
        <p:spPr>
          <a:xfrm>
            <a:off x="10089805" y="3635623"/>
            <a:ext cx="244640" cy="4205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5" t="26575" r="60721" b="66996"/>
          <a:stretch/>
        </p:blipFill>
        <p:spPr bwMode="auto">
          <a:xfrm>
            <a:off x="3289111" y="4998971"/>
            <a:ext cx="1692324" cy="661290"/>
          </a:xfrm>
          <a:prstGeom prst="rect">
            <a:avLst/>
          </a:prstGeom>
          <a:noFill/>
          <a:ln w="57150">
            <a:solidFill>
              <a:srgbClr val="9C873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4" name="Прямая со стрелкой 93"/>
          <p:cNvCxnSpPr/>
          <p:nvPr/>
        </p:nvCxnSpPr>
        <p:spPr>
          <a:xfrm flipH="1">
            <a:off x="4981435" y="3318252"/>
            <a:ext cx="150124" cy="16807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892" y1="7831" x2="21892" y2="7831"/>
                        <a14:foregroundMark x1="31892" y1="5622" x2="31892" y2="5622"/>
                        <a14:foregroundMark x1="78108" y1="8835" x2="78108" y2="8835"/>
                        <a14:foregroundMark x1="83784" y1="22691" x2="83784" y2="22691"/>
                        <a14:foregroundMark x1="80811" y1="30321" x2="80811" y2="30321"/>
                        <a14:foregroundMark x1="71757" y1="20884" x2="71757" y2="20884"/>
                        <a14:foregroundMark x1="29324" y1="12651" x2="29324" y2="12651"/>
                        <a14:foregroundMark x1="24459" y1="20080" x2="24459" y2="20080"/>
                        <a14:foregroundMark x1="37703" y1="40562" x2="62973" y2="38554"/>
                        <a14:foregroundMark x1="37432" y1="66867" x2="54865" y2="72490"/>
                        <a14:foregroundMark x1="51216" y1="85944" x2="52973" y2="91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746" y="4335592"/>
            <a:ext cx="7496311" cy="5044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91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9658">
        <p14:doors dir="vert"/>
      </p:transition>
    </mc:Choice>
    <mc:Fallback>
      <p:transition spd="slow" advTm="19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4" grpId="0" animBg="1"/>
      <p:bldP spid="15" grpId="0" animBg="1"/>
      <p:bldP spid="17" grpId="0" animBg="1"/>
      <p:bldP spid="20" grpId="0" animBg="1"/>
      <p:bldP spid="35" grpId="0" animBg="1"/>
      <p:bldP spid="50" grpId="0" animBg="1"/>
      <p:bldP spid="51" grpId="0" animBg="1"/>
      <p:bldP spid="41" grpId="0" animBg="1"/>
      <p:bldP spid="48" grpId="0" animBg="1"/>
      <p:bldP spid="57" grpId="0" animBg="1"/>
      <p:bldP spid="80" grpId="0" animBg="1"/>
      <p:bldP spid="9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1.1|0.8|1|0.8|1|0.8|0.9|0.9|0.8|0.9|0.8|0.7|1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0.5|0.6|0.6|1.3|0.5|0.5|0.5|0.7|1.6|0.5|0.5|0.5|0.5|3.1|0.4|0.5|0.5|0.7|2.5|0.5|0.5|0.4|0.5|1.4|0.6|0.5|0.4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5|0.5|0.5|0.6|0.5|0.7|0.6|0.6|0.8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|1.2|0.7|0.6|0.6|0.8|0.6|0.7|0.7|0.8|0.9|0.7|0.6|0.7|0.6|0.9|0.9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8|0.7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0.8|0.8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7|0.7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5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.2|0.7|0.8|0.6|0.7|0.6|0.7|0.7|0.8|0.6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0.7|0.7|0.9|0.7|0.7|0.6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0.7|0.8|0.7|0.6|0.6|0.6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7|0.6|0.6|1|0.7|0.7|0.6|0.8|1.6|0.7|0.8|0.8|0.9|1.3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6|0.6|0.6|1.3|0.9|0.6|0.5|0.7|0.9|0.6|0.5|0.7|0.9|0.6|0.6|1.2|0.7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7|0.5|0.6|0.7|0.6|0.7|0.7|0.7|0.7|0.7|0.7|0.6|0.6|0.6|0.7|0.8|0.6|3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9352</TotalTime>
  <Words>645</Words>
  <Application>Microsoft Office PowerPoint</Application>
  <PresentationFormat>Произвольный</PresentationFormat>
  <Paragraphs>166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Інна Корпан</dc:creator>
  <cp:lastModifiedBy>Пользователь Windows</cp:lastModifiedBy>
  <cp:revision>146</cp:revision>
  <dcterms:created xsi:type="dcterms:W3CDTF">2015-12-26T12:01:52Z</dcterms:created>
  <dcterms:modified xsi:type="dcterms:W3CDTF">2018-03-09T19:21:29Z</dcterms:modified>
</cp:coreProperties>
</file>