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644" r:id="rId3"/>
    <p:sldId id="1645" r:id="rId4"/>
    <p:sldId id="1632" r:id="rId5"/>
    <p:sldId id="1679" r:id="rId6"/>
    <p:sldId id="1634" r:id="rId7"/>
    <p:sldId id="1636" r:id="rId8"/>
    <p:sldId id="1640" r:id="rId9"/>
    <p:sldId id="1653" r:id="rId10"/>
    <p:sldId id="1654" r:id="rId11"/>
    <p:sldId id="1354" r:id="rId12"/>
    <p:sldId id="1656" r:id="rId13"/>
    <p:sldId id="1655" r:id="rId14"/>
    <p:sldId id="1648" r:id="rId15"/>
    <p:sldId id="1647" r:id="rId16"/>
    <p:sldId id="1649" r:id="rId17"/>
    <p:sldId id="1650" r:id="rId18"/>
    <p:sldId id="1651" r:id="rId19"/>
    <p:sldId id="1657" r:id="rId20"/>
    <p:sldId id="1658" r:id="rId21"/>
    <p:sldId id="1661" r:id="rId22"/>
    <p:sldId id="1659" r:id="rId23"/>
    <p:sldId id="1660" r:id="rId24"/>
    <p:sldId id="1662" r:id="rId25"/>
    <p:sldId id="1663" r:id="rId26"/>
    <p:sldId id="1664" r:id="rId27"/>
    <p:sldId id="1665" r:id="rId28"/>
    <p:sldId id="1666" r:id="rId29"/>
    <p:sldId id="1667" r:id="rId30"/>
    <p:sldId id="1668" r:id="rId31"/>
    <p:sldId id="1669" r:id="rId32"/>
    <p:sldId id="1670" r:id="rId33"/>
    <p:sldId id="1675" r:id="rId34"/>
    <p:sldId id="1671" r:id="rId35"/>
    <p:sldId id="1672" r:id="rId36"/>
    <p:sldId id="1678" r:id="rId37"/>
    <p:sldId id="1673" r:id="rId38"/>
    <p:sldId id="1674" r:id="rId39"/>
    <p:sldId id="1652" r:id="rId40"/>
    <p:sldId id="304" r:id="rId4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2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59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2CE0D-0323-46ED-82E1-4F02C793939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ADA2ACD-B939-4724-BE3A-2D09CC23987F}">
      <dgm:prSet phldrT="[Текст]"/>
      <dgm:spPr/>
      <dgm:t>
        <a:bodyPr/>
        <a:lstStyle/>
        <a:p>
          <a:r>
            <a:rPr lang="uk-UA" dirty="0" smtClean="0"/>
            <a:t>ВСТУП</a:t>
          </a:r>
          <a:endParaRPr lang="ru-RU" dirty="0"/>
        </a:p>
      </dgm:t>
    </dgm:pt>
    <dgm:pt modelId="{114FAAF8-F43D-4049-B6FB-C03753D98950}" type="parTrans" cxnId="{FAA1C808-94CE-45BF-8A4A-9EDEF311911C}">
      <dgm:prSet/>
      <dgm:spPr/>
      <dgm:t>
        <a:bodyPr/>
        <a:lstStyle/>
        <a:p>
          <a:endParaRPr lang="ru-RU"/>
        </a:p>
      </dgm:t>
    </dgm:pt>
    <dgm:pt modelId="{AA121605-8079-496C-96B2-AAB4AB2552E6}" type="sibTrans" cxnId="{FAA1C808-94CE-45BF-8A4A-9EDEF311911C}">
      <dgm:prSet/>
      <dgm:spPr/>
      <dgm:t>
        <a:bodyPr/>
        <a:lstStyle/>
        <a:p>
          <a:endParaRPr lang="ru-RU"/>
        </a:p>
      </dgm:t>
    </dgm:pt>
    <dgm:pt modelId="{82E25B49-518F-4CF9-A5B8-1F094D8D194D}">
      <dgm:prSet phldrT="[Текст]"/>
      <dgm:spPr/>
      <dgm:t>
        <a:bodyPr/>
        <a:lstStyle/>
        <a:p>
          <a:r>
            <a:rPr lang="uk-UA" dirty="0" smtClean="0"/>
            <a:t>ДОКАЗ</a:t>
          </a:r>
          <a:endParaRPr lang="ru-RU" dirty="0"/>
        </a:p>
      </dgm:t>
    </dgm:pt>
    <dgm:pt modelId="{B368AC30-433E-47B1-8202-BFBEC077ECA8}" type="parTrans" cxnId="{57BE8057-E953-40AE-B0B1-D1928C02E886}">
      <dgm:prSet/>
      <dgm:spPr/>
      <dgm:t>
        <a:bodyPr/>
        <a:lstStyle/>
        <a:p>
          <a:endParaRPr lang="ru-RU"/>
        </a:p>
      </dgm:t>
    </dgm:pt>
    <dgm:pt modelId="{B5E98921-D0F8-4650-9559-A93E4867A37C}" type="sibTrans" cxnId="{57BE8057-E953-40AE-B0B1-D1928C02E886}">
      <dgm:prSet/>
      <dgm:spPr/>
      <dgm:t>
        <a:bodyPr/>
        <a:lstStyle/>
        <a:p>
          <a:endParaRPr lang="ru-RU"/>
        </a:p>
      </dgm:t>
    </dgm:pt>
    <dgm:pt modelId="{A1C30C2E-6AFC-423A-B39E-D6A72B7BA012}">
      <dgm:prSet phldrT="[Текст]"/>
      <dgm:spPr/>
      <dgm:t>
        <a:bodyPr/>
        <a:lstStyle/>
        <a:p>
          <a:r>
            <a:rPr lang="uk-UA" dirty="0" smtClean="0"/>
            <a:t>ЗАКІНЧЕННЯ</a:t>
          </a:r>
          <a:endParaRPr lang="ru-RU" dirty="0"/>
        </a:p>
      </dgm:t>
    </dgm:pt>
    <dgm:pt modelId="{35A5A1DC-ABB9-4B10-B1CB-7E32DD52D5A9}" type="parTrans" cxnId="{C72A9852-3D44-4BF8-9CED-0B99A91774CC}">
      <dgm:prSet/>
      <dgm:spPr/>
      <dgm:t>
        <a:bodyPr/>
        <a:lstStyle/>
        <a:p>
          <a:endParaRPr lang="ru-RU"/>
        </a:p>
      </dgm:t>
    </dgm:pt>
    <dgm:pt modelId="{A4E127A7-B10F-4BDD-B79B-3C878339ED71}" type="sibTrans" cxnId="{C72A9852-3D44-4BF8-9CED-0B99A91774CC}">
      <dgm:prSet/>
      <dgm:spPr/>
      <dgm:t>
        <a:bodyPr/>
        <a:lstStyle/>
        <a:p>
          <a:endParaRPr lang="ru-RU"/>
        </a:p>
      </dgm:t>
    </dgm:pt>
    <dgm:pt modelId="{10836D54-4F36-4990-8089-A1CE64308FD2}" type="pres">
      <dgm:prSet presAssocID="{EBA2CE0D-0323-46ED-82E1-4F02C793939A}" presName="CompostProcess" presStyleCnt="0">
        <dgm:presLayoutVars>
          <dgm:dir/>
          <dgm:resizeHandles val="exact"/>
        </dgm:presLayoutVars>
      </dgm:prSet>
      <dgm:spPr/>
    </dgm:pt>
    <dgm:pt modelId="{7473F546-18A4-488A-AD6F-40D5D8FDCD58}" type="pres">
      <dgm:prSet presAssocID="{EBA2CE0D-0323-46ED-82E1-4F02C793939A}" presName="arrow" presStyleLbl="bgShp" presStyleIdx="0" presStyleCnt="1"/>
      <dgm:spPr/>
    </dgm:pt>
    <dgm:pt modelId="{683A0A79-BE3D-4EB7-90E4-B767C6C04700}" type="pres">
      <dgm:prSet presAssocID="{EBA2CE0D-0323-46ED-82E1-4F02C793939A}" presName="linearProcess" presStyleCnt="0"/>
      <dgm:spPr/>
    </dgm:pt>
    <dgm:pt modelId="{866EF274-EB74-4EAC-9FD7-233390449653}" type="pres">
      <dgm:prSet presAssocID="{CADA2ACD-B939-4724-BE3A-2D09CC23987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C4B79-66A4-45C8-80B2-92E63B0DDE0F}" type="pres">
      <dgm:prSet presAssocID="{AA121605-8079-496C-96B2-AAB4AB2552E6}" presName="sibTrans" presStyleCnt="0"/>
      <dgm:spPr/>
    </dgm:pt>
    <dgm:pt modelId="{F976B8AA-AC1A-4BB8-8441-789E5CD57C78}" type="pres">
      <dgm:prSet presAssocID="{82E25B49-518F-4CF9-A5B8-1F094D8D194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13934-2C98-4D0B-ABA5-04C758DA6F55}" type="pres">
      <dgm:prSet presAssocID="{B5E98921-D0F8-4650-9559-A93E4867A37C}" presName="sibTrans" presStyleCnt="0"/>
      <dgm:spPr/>
    </dgm:pt>
    <dgm:pt modelId="{D29AEC70-244D-48AE-B539-63FCE8141BF8}" type="pres">
      <dgm:prSet presAssocID="{A1C30C2E-6AFC-423A-B39E-D6A72B7BA01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1C808-94CE-45BF-8A4A-9EDEF311911C}" srcId="{EBA2CE0D-0323-46ED-82E1-4F02C793939A}" destId="{CADA2ACD-B939-4724-BE3A-2D09CC23987F}" srcOrd="0" destOrd="0" parTransId="{114FAAF8-F43D-4049-B6FB-C03753D98950}" sibTransId="{AA121605-8079-496C-96B2-AAB4AB2552E6}"/>
    <dgm:cxn modelId="{985C4AA3-1E13-44A7-8D87-75DF35F4F43C}" type="presOf" srcId="{82E25B49-518F-4CF9-A5B8-1F094D8D194D}" destId="{F976B8AA-AC1A-4BB8-8441-789E5CD57C78}" srcOrd="0" destOrd="0" presId="urn:microsoft.com/office/officeart/2005/8/layout/hProcess9"/>
    <dgm:cxn modelId="{2C0386EE-3394-47B5-97F6-D09CE9B221E0}" type="presOf" srcId="{CADA2ACD-B939-4724-BE3A-2D09CC23987F}" destId="{866EF274-EB74-4EAC-9FD7-233390449653}" srcOrd="0" destOrd="0" presId="urn:microsoft.com/office/officeart/2005/8/layout/hProcess9"/>
    <dgm:cxn modelId="{C72A9852-3D44-4BF8-9CED-0B99A91774CC}" srcId="{EBA2CE0D-0323-46ED-82E1-4F02C793939A}" destId="{A1C30C2E-6AFC-423A-B39E-D6A72B7BA012}" srcOrd="2" destOrd="0" parTransId="{35A5A1DC-ABB9-4B10-B1CB-7E32DD52D5A9}" sibTransId="{A4E127A7-B10F-4BDD-B79B-3C878339ED71}"/>
    <dgm:cxn modelId="{90F75D25-1172-4D02-8282-1D34D1482F30}" type="presOf" srcId="{EBA2CE0D-0323-46ED-82E1-4F02C793939A}" destId="{10836D54-4F36-4990-8089-A1CE64308FD2}" srcOrd="0" destOrd="0" presId="urn:microsoft.com/office/officeart/2005/8/layout/hProcess9"/>
    <dgm:cxn modelId="{57BE8057-E953-40AE-B0B1-D1928C02E886}" srcId="{EBA2CE0D-0323-46ED-82E1-4F02C793939A}" destId="{82E25B49-518F-4CF9-A5B8-1F094D8D194D}" srcOrd="1" destOrd="0" parTransId="{B368AC30-433E-47B1-8202-BFBEC077ECA8}" sibTransId="{B5E98921-D0F8-4650-9559-A93E4867A37C}"/>
    <dgm:cxn modelId="{51CC9519-E06A-468F-94E3-41C0C3AEA54D}" type="presOf" srcId="{A1C30C2E-6AFC-423A-B39E-D6A72B7BA012}" destId="{D29AEC70-244D-48AE-B539-63FCE8141BF8}" srcOrd="0" destOrd="0" presId="urn:microsoft.com/office/officeart/2005/8/layout/hProcess9"/>
    <dgm:cxn modelId="{DAE1EEB5-84C0-4A11-A94B-9BE8BCF606BE}" type="presParOf" srcId="{10836D54-4F36-4990-8089-A1CE64308FD2}" destId="{7473F546-18A4-488A-AD6F-40D5D8FDCD58}" srcOrd="0" destOrd="0" presId="urn:microsoft.com/office/officeart/2005/8/layout/hProcess9"/>
    <dgm:cxn modelId="{E82AE21E-8238-4237-BF88-B4FBAA2D4FE3}" type="presParOf" srcId="{10836D54-4F36-4990-8089-A1CE64308FD2}" destId="{683A0A79-BE3D-4EB7-90E4-B767C6C04700}" srcOrd="1" destOrd="0" presId="urn:microsoft.com/office/officeart/2005/8/layout/hProcess9"/>
    <dgm:cxn modelId="{036F9658-3C21-4556-A015-FA7DACD89E6A}" type="presParOf" srcId="{683A0A79-BE3D-4EB7-90E4-B767C6C04700}" destId="{866EF274-EB74-4EAC-9FD7-233390449653}" srcOrd="0" destOrd="0" presId="urn:microsoft.com/office/officeart/2005/8/layout/hProcess9"/>
    <dgm:cxn modelId="{5E94245E-BF3A-4AD2-97A0-B6E4B1950CF0}" type="presParOf" srcId="{683A0A79-BE3D-4EB7-90E4-B767C6C04700}" destId="{DD0C4B79-66A4-45C8-80B2-92E63B0DDE0F}" srcOrd="1" destOrd="0" presId="urn:microsoft.com/office/officeart/2005/8/layout/hProcess9"/>
    <dgm:cxn modelId="{3A1CE05F-04A5-47E3-8721-934FE2B6B74E}" type="presParOf" srcId="{683A0A79-BE3D-4EB7-90E4-B767C6C04700}" destId="{F976B8AA-AC1A-4BB8-8441-789E5CD57C78}" srcOrd="2" destOrd="0" presId="urn:microsoft.com/office/officeart/2005/8/layout/hProcess9"/>
    <dgm:cxn modelId="{A6D0F4FF-EFD8-4D55-AA4E-14CC96D4DC8E}" type="presParOf" srcId="{683A0A79-BE3D-4EB7-90E4-B767C6C04700}" destId="{F2F13934-2C98-4D0B-ABA5-04C758DA6F55}" srcOrd="3" destOrd="0" presId="urn:microsoft.com/office/officeart/2005/8/layout/hProcess9"/>
    <dgm:cxn modelId="{5B6D4DA8-AD2F-4BDA-B1BF-C52BDC0E0225}" type="presParOf" srcId="{683A0A79-BE3D-4EB7-90E4-B767C6C04700}" destId="{D29AEC70-244D-48AE-B539-63FCE8141B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A6862B-7AC0-4D11-8CFF-E4C4FF24279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D6BB0B0-EB2D-49E3-8FDA-882EE6CA2832}">
      <dgm:prSet phldrT="[Текст]" custT="1"/>
      <dgm:spPr/>
      <dgm:t>
        <a:bodyPr/>
        <a:lstStyle/>
        <a:p>
          <a:r>
            <a:rPr lang="uk-UA" sz="1100" b="1" dirty="0" smtClean="0"/>
            <a:t>ПРИМІТКА</a:t>
          </a:r>
          <a:endParaRPr lang="ru-RU" sz="1200" b="1" dirty="0"/>
        </a:p>
      </dgm:t>
    </dgm:pt>
    <dgm:pt modelId="{D591DEA2-64E4-4CFD-98A3-7B6C90601AF6}" type="parTrans" cxnId="{B0D10046-539C-421C-B621-E6D6A66E10DD}">
      <dgm:prSet/>
      <dgm:spPr/>
      <dgm:t>
        <a:bodyPr/>
        <a:lstStyle/>
        <a:p>
          <a:endParaRPr lang="ru-RU"/>
        </a:p>
      </dgm:t>
    </dgm:pt>
    <dgm:pt modelId="{7B888A58-77A5-4817-B04E-753EC59D5023}" type="sibTrans" cxnId="{B0D10046-539C-421C-B621-E6D6A66E10DD}">
      <dgm:prSet/>
      <dgm:spPr/>
      <dgm:t>
        <a:bodyPr/>
        <a:lstStyle/>
        <a:p>
          <a:endParaRPr lang="ru-RU"/>
        </a:p>
      </dgm:t>
    </dgm:pt>
    <dgm:pt modelId="{C9EC5E70-3261-458F-9130-CC5259D21C1B}">
      <dgm:prSet phldrT="[Текст]"/>
      <dgm:spPr/>
      <dgm:t>
        <a:bodyPr/>
        <a:lstStyle/>
        <a:p>
          <a:r>
            <a:rPr lang="uk-UA" b="1" dirty="0" smtClean="0"/>
            <a:t>ВИНОСКА</a:t>
          </a:r>
          <a:endParaRPr lang="ru-RU" b="1" dirty="0"/>
        </a:p>
      </dgm:t>
    </dgm:pt>
    <dgm:pt modelId="{4CD520AA-CFC6-427F-BCE9-FAE10FBD0A9C}" type="parTrans" cxnId="{145A8B0F-1364-42CE-B24D-8F9912AC75A9}">
      <dgm:prSet/>
      <dgm:spPr/>
      <dgm:t>
        <a:bodyPr/>
        <a:lstStyle/>
        <a:p>
          <a:endParaRPr lang="ru-RU"/>
        </a:p>
      </dgm:t>
    </dgm:pt>
    <dgm:pt modelId="{B4DE4A35-7C3A-4C53-987D-70AAB63471CD}" type="sibTrans" cxnId="{145A8B0F-1364-42CE-B24D-8F9912AC75A9}">
      <dgm:prSet/>
      <dgm:spPr/>
      <dgm:t>
        <a:bodyPr/>
        <a:lstStyle/>
        <a:p>
          <a:endParaRPr lang="ru-RU"/>
        </a:p>
      </dgm:t>
    </dgm:pt>
    <dgm:pt modelId="{5977ACDE-C24B-413A-8030-5527A93F8F63}">
      <dgm:prSet phldrT="[Текст]"/>
      <dgm:spPr/>
      <dgm:t>
        <a:bodyPr/>
        <a:lstStyle/>
        <a:p>
          <a:r>
            <a:rPr lang="uk-UA" b="1" dirty="0" smtClean="0"/>
            <a:t>ДОДАТОК</a:t>
          </a:r>
          <a:endParaRPr lang="ru-RU" b="1" dirty="0"/>
        </a:p>
      </dgm:t>
    </dgm:pt>
    <dgm:pt modelId="{A2E88D94-1767-407A-BCFE-4D992AC08811}" type="parTrans" cxnId="{D469C411-991C-4569-85D3-BD01E15CA41B}">
      <dgm:prSet/>
      <dgm:spPr/>
      <dgm:t>
        <a:bodyPr/>
        <a:lstStyle/>
        <a:p>
          <a:endParaRPr lang="ru-RU"/>
        </a:p>
      </dgm:t>
    </dgm:pt>
    <dgm:pt modelId="{74FD5F1F-6B27-4594-80A1-4524FD6F403F}" type="sibTrans" cxnId="{D469C411-991C-4569-85D3-BD01E15CA41B}">
      <dgm:prSet/>
      <dgm:spPr/>
      <dgm:t>
        <a:bodyPr/>
        <a:lstStyle/>
        <a:p>
          <a:endParaRPr lang="ru-RU"/>
        </a:p>
      </dgm:t>
    </dgm:pt>
    <dgm:pt modelId="{A67A9920-8119-4992-8AD6-EF6998362F1F}" type="pres">
      <dgm:prSet presAssocID="{C4A6862B-7AC0-4D11-8CFF-E4C4FF242792}" presName="Name0" presStyleCnt="0">
        <dgm:presLayoutVars>
          <dgm:dir/>
          <dgm:animLvl val="lvl"/>
          <dgm:resizeHandles val="exact"/>
        </dgm:presLayoutVars>
      </dgm:prSet>
      <dgm:spPr/>
    </dgm:pt>
    <dgm:pt modelId="{CDE821BA-941B-4399-B122-6259F765BC30}" type="pres">
      <dgm:prSet presAssocID="{FD6BB0B0-EB2D-49E3-8FDA-882EE6CA2832}" presName="Name8" presStyleCnt="0"/>
      <dgm:spPr/>
    </dgm:pt>
    <dgm:pt modelId="{252A9A60-65D8-4CF1-AC31-5A6EDD53BD06}" type="pres">
      <dgm:prSet presAssocID="{FD6BB0B0-EB2D-49E3-8FDA-882EE6CA283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A98C3-BB71-4A14-B7A3-9E72E776A4D5}" type="pres">
      <dgm:prSet presAssocID="{FD6BB0B0-EB2D-49E3-8FDA-882EE6CA28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50101-F9A0-457C-99D5-195BA43EFE41}" type="pres">
      <dgm:prSet presAssocID="{C9EC5E70-3261-458F-9130-CC5259D21C1B}" presName="Name8" presStyleCnt="0"/>
      <dgm:spPr/>
    </dgm:pt>
    <dgm:pt modelId="{37F4AA87-A330-4430-9790-C5AA3FF117BA}" type="pres">
      <dgm:prSet presAssocID="{C9EC5E70-3261-458F-9130-CC5259D21C1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1F45D-E2E1-4F1E-AD49-C1D0620A867B}" type="pres">
      <dgm:prSet presAssocID="{C9EC5E70-3261-458F-9130-CC5259D21C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66D63-B078-45D4-ADBC-FEB32609FC63}" type="pres">
      <dgm:prSet presAssocID="{5977ACDE-C24B-413A-8030-5527A93F8F63}" presName="Name8" presStyleCnt="0"/>
      <dgm:spPr/>
    </dgm:pt>
    <dgm:pt modelId="{52C97C8E-1AB1-4E0A-B99C-550544F03023}" type="pres">
      <dgm:prSet presAssocID="{5977ACDE-C24B-413A-8030-5527A93F8F6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D5BF8-C71A-4898-885E-365B0BECEEB1}" type="pres">
      <dgm:prSet presAssocID="{5977ACDE-C24B-413A-8030-5527A93F8F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D1D33-CCA4-41B5-9E41-C3C7AA3853DD}" type="presOf" srcId="{C9EC5E70-3261-458F-9130-CC5259D21C1B}" destId="{37F4AA87-A330-4430-9790-C5AA3FF117BA}" srcOrd="0" destOrd="0" presId="urn:microsoft.com/office/officeart/2005/8/layout/pyramid1"/>
    <dgm:cxn modelId="{B0D10046-539C-421C-B621-E6D6A66E10DD}" srcId="{C4A6862B-7AC0-4D11-8CFF-E4C4FF242792}" destId="{FD6BB0B0-EB2D-49E3-8FDA-882EE6CA2832}" srcOrd="0" destOrd="0" parTransId="{D591DEA2-64E4-4CFD-98A3-7B6C90601AF6}" sibTransId="{7B888A58-77A5-4817-B04E-753EC59D5023}"/>
    <dgm:cxn modelId="{145A8B0F-1364-42CE-B24D-8F9912AC75A9}" srcId="{C4A6862B-7AC0-4D11-8CFF-E4C4FF242792}" destId="{C9EC5E70-3261-458F-9130-CC5259D21C1B}" srcOrd="1" destOrd="0" parTransId="{4CD520AA-CFC6-427F-BCE9-FAE10FBD0A9C}" sibTransId="{B4DE4A35-7C3A-4C53-987D-70AAB63471CD}"/>
    <dgm:cxn modelId="{D469C411-991C-4569-85D3-BD01E15CA41B}" srcId="{C4A6862B-7AC0-4D11-8CFF-E4C4FF242792}" destId="{5977ACDE-C24B-413A-8030-5527A93F8F63}" srcOrd="2" destOrd="0" parTransId="{A2E88D94-1767-407A-BCFE-4D992AC08811}" sibTransId="{74FD5F1F-6B27-4594-80A1-4524FD6F403F}"/>
    <dgm:cxn modelId="{2FA42753-6EDA-4B08-876E-D0782C172545}" type="presOf" srcId="{FD6BB0B0-EB2D-49E3-8FDA-882EE6CA2832}" destId="{D78A98C3-BB71-4A14-B7A3-9E72E776A4D5}" srcOrd="1" destOrd="0" presId="urn:microsoft.com/office/officeart/2005/8/layout/pyramid1"/>
    <dgm:cxn modelId="{757D5F0B-0771-460B-A804-41D86564456B}" type="presOf" srcId="{FD6BB0B0-EB2D-49E3-8FDA-882EE6CA2832}" destId="{252A9A60-65D8-4CF1-AC31-5A6EDD53BD06}" srcOrd="0" destOrd="0" presId="urn:microsoft.com/office/officeart/2005/8/layout/pyramid1"/>
    <dgm:cxn modelId="{8D83447F-5AB5-4568-9D7A-130A226EEB93}" type="presOf" srcId="{C9EC5E70-3261-458F-9130-CC5259D21C1B}" destId="{5BE1F45D-E2E1-4F1E-AD49-C1D0620A867B}" srcOrd="1" destOrd="0" presId="urn:microsoft.com/office/officeart/2005/8/layout/pyramid1"/>
    <dgm:cxn modelId="{DAC84B65-73CA-4EA5-8072-0D2450639827}" type="presOf" srcId="{C4A6862B-7AC0-4D11-8CFF-E4C4FF242792}" destId="{A67A9920-8119-4992-8AD6-EF6998362F1F}" srcOrd="0" destOrd="0" presId="urn:microsoft.com/office/officeart/2005/8/layout/pyramid1"/>
    <dgm:cxn modelId="{829E6484-4159-42B9-821D-89EAEE67CCB4}" type="presOf" srcId="{5977ACDE-C24B-413A-8030-5527A93F8F63}" destId="{19FD5BF8-C71A-4898-885E-365B0BECEEB1}" srcOrd="1" destOrd="0" presId="urn:microsoft.com/office/officeart/2005/8/layout/pyramid1"/>
    <dgm:cxn modelId="{CC8A9785-E40F-4B30-89A0-91FBC595B8B6}" type="presOf" srcId="{5977ACDE-C24B-413A-8030-5527A93F8F63}" destId="{52C97C8E-1AB1-4E0A-B99C-550544F03023}" srcOrd="0" destOrd="0" presId="urn:microsoft.com/office/officeart/2005/8/layout/pyramid1"/>
    <dgm:cxn modelId="{3E6FCBE1-E1A0-43B4-B0BE-0E02189C44AE}" type="presParOf" srcId="{A67A9920-8119-4992-8AD6-EF6998362F1F}" destId="{CDE821BA-941B-4399-B122-6259F765BC30}" srcOrd="0" destOrd="0" presId="urn:microsoft.com/office/officeart/2005/8/layout/pyramid1"/>
    <dgm:cxn modelId="{8635B791-EBAD-4386-97CF-BF4B45AEB4A4}" type="presParOf" srcId="{CDE821BA-941B-4399-B122-6259F765BC30}" destId="{252A9A60-65D8-4CF1-AC31-5A6EDD53BD06}" srcOrd="0" destOrd="0" presId="urn:microsoft.com/office/officeart/2005/8/layout/pyramid1"/>
    <dgm:cxn modelId="{AB6D2F43-41F6-4889-8E6B-891FD113D8CE}" type="presParOf" srcId="{CDE821BA-941B-4399-B122-6259F765BC30}" destId="{D78A98C3-BB71-4A14-B7A3-9E72E776A4D5}" srcOrd="1" destOrd="0" presId="urn:microsoft.com/office/officeart/2005/8/layout/pyramid1"/>
    <dgm:cxn modelId="{15DC6E74-F06A-4FE0-AFCA-F928A7A57C94}" type="presParOf" srcId="{A67A9920-8119-4992-8AD6-EF6998362F1F}" destId="{B3E50101-F9A0-457C-99D5-195BA43EFE41}" srcOrd="1" destOrd="0" presId="urn:microsoft.com/office/officeart/2005/8/layout/pyramid1"/>
    <dgm:cxn modelId="{248CCEDD-CF89-4F43-BECA-5C7513BDB187}" type="presParOf" srcId="{B3E50101-F9A0-457C-99D5-195BA43EFE41}" destId="{37F4AA87-A330-4430-9790-C5AA3FF117BA}" srcOrd="0" destOrd="0" presId="urn:microsoft.com/office/officeart/2005/8/layout/pyramid1"/>
    <dgm:cxn modelId="{05ADBC7E-F247-44CE-8781-C68C8F5FC8A8}" type="presParOf" srcId="{B3E50101-F9A0-457C-99D5-195BA43EFE41}" destId="{5BE1F45D-E2E1-4F1E-AD49-C1D0620A867B}" srcOrd="1" destOrd="0" presId="urn:microsoft.com/office/officeart/2005/8/layout/pyramid1"/>
    <dgm:cxn modelId="{CF1B8D9D-714C-47DA-A5BA-775EE5B2AA0D}" type="presParOf" srcId="{A67A9920-8119-4992-8AD6-EF6998362F1F}" destId="{1DF66D63-B078-45D4-ADBC-FEB32609FC63}" srcOrd="2" destOrd="0" presId="urn:microsoft.com/office/officeart/2005/8/layout/pyramid1"/>
    <dgm:cxn modelId="{07111050-20F8-40EE-8E7E-380AC216598B}" type="presParOf" srcId="{1DF66D63-B078-45D4-ADBC-FEB32609FC63}" destId="{52C97C8E-1AB1-4E0A-B99C-550544F03023}" srcOrd="0" destOrd="0" presId="urn:microsoft.com/office/officeart/2005/8/layout/pyramid1"/>
    <dgm:cxn modelId="{3B632214-E982-48C5-B3AA-0700D39EB68D}" type="presParOf" srcId="{1DF66D63-B078-45D4-ADBC-FEB32609FC63}" destId="{19FD5BF8-C71A-4898-885E-365B0BECEEB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3F546-18A4-488A-AD6F-40D5D8FDCD58}">
      <dsp:nvSpPr>
        <dsp:cNvPr id="0" name=""/>
        <dsp:cNvSpPr/>
      </dsp:nvSpPr>
      <dsp:spPr>
        <a:xfrm>
          <a:off x="490537" y="0"/>
          <a:ext cx="5559425" cy="43603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EF274-EB74-4EAC-9FD7-233390449653}">
      <dsp:nvSpPr>
        <dsp:cNvPr id="0" name=""/>
        <dsp:cNvSpPr/>
      </dsp:nvSpPr>
      <dsp:spPr>
        <a:xfrm>
          <a:off x="2554" y="1308100"/>
          <a:ext cx="2105223" cy="1744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ВСТУП</a:t>
          </a:r>
          <a:endParaRPr lang="ru-RU" sz="2000" kern="1200" dirty="0"/>
        </a:p>
      </dsp:txBody>
      <dsp:txXfrm>
        <a:off x="87696" y="1393242"/>
        <a:ext cx="1934939" cy="1573849"/>
      </dsp:txXfrm>
    </dsp:sp>
    <dsp:sp modelId="{F976B8AA-AC1A-4BB8-8441-789E5CD57C78}">
      <dsp:nvSpPr>
        <dsp:cNvPr id="0" name=""/>
        <dsp:cNvSpPr/>
      </dsp:nvSpPr>
      <dsp:spPr>
        <a:xfrm>
          <a:off x="2217638" y="1308100"/>
          <a:ext cx="2105223" cy="1744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ДОКАЗ</a:t>
          </a:r>
          <a:endParaRPr lang="ru-RU" sz="2000" kern="1200" dirty="0"/>
        </a:p>
      </dsp:txBody>
      <dsp:txXfrm>
        <a:off x="2302780" y="1393242"/>
        <a:ext cx="1934939" cy="1573849"/>
      </dsp:txXfrm>
    </dsp:sp>
    <dsp:sp modelId="{D29AEC70-244D-48AE-B539-63FCE8141BF8}">
      <dsp:nvSpPr>
        <dsp:cNvPr id="0" name=""/>
        <dsp:cNvSpPr/>
      </dsp:nvSpPr>
      <dsp:spPr>
        <a:xfrm>
          <a:off x="4432721" y="1308100"/>
          <a:ext cx="2105223" cy="1744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ЗАКІНЧЕННЯ</a:t>
          </a:r>
          <a:endParaRPr lang="ru-RU" sz="2000" kern="1200" dirty="0"/>
        </a:p>
      </dsp:txBody>
      <dsp:txXfrm>
        <a:off x="4517863" y="1393242"/>
        <a:ext cx="1934939" cy="1573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16.03.2020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sz="4000" smtClean="0"/>
              <a:t>Стиль ділового листування. </a:t>
            </a:r>
            <a:br>
              <a:rPr sz="4000" smtClean="0"/>
            </a:br>
            <a:r>
              <a:rPr sz="4000" smtClean="0"/>
              <a:t>Логічні елементи тексту та порядок його викладення</a:t>
            </a:r>
            <a:endParaRPr lang="uk-UA" sz="4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 smtClean="0">
                <a:solidFill>
                  <a:srgbClr val="002060"/>
                </a:solidFill>
                <a:latin typeface="Verdana"/>
              </a:rPr>
              <a:t>37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="" xmlns:a16="http://schemas.microsoft.com/office/drawing/2014/main" id="{9E8149DF-E918-4642-B094-2056C691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, media player, movie player, multimedia, video player icon">
            <a:extLst>
              <a:ext uri="{FF2B5EF4-FFF2-40B4-BE49-F238E27FC236}">
                <a16:creationId xmlns="" xmlns:a16="http://schemas.microsoft.com/office/drawing/2014/main" id="{73EE7F70-C59D-4BBC-954D-BB22E7DD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21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224408" y="1361863"/>
            <a:ext cx="117643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закінченні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формулюється</a:t>
            </a:r>
            <a:r>
              <a:rPr lang="ru-RU" sz="2800" dirty="0" smtClean="0">
                <a:solidFill>
                  <a:schemeClr val="bg1"/>
                </a:solidFill>
              </a:rPr>
              <a:t> мета, </a:t>
            </a:r>
            <a:r>
              <a:rPr lang="ru-RU" sz="2800" dirty="0" err="1" smtClean="0">
                <a:solidFill>
                  <a:schemeClr val="bg1"/>
                </a:solidFill>
              </a:rPr>
              <a:t>заради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якої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складено</a:t>
            </a:r>
            <a:r>
              <a:rPr lang="ru-RU" sz="2800" dirty="0" smtClean="0">
                <a:solidFill>
                  <a:schemeClr val="bg1"/>
                </a:solidFill>
              </a:rPr>
              <a:t> документ. </a:t>
            </a:r>
            <a:r>
              <a:rPr lang="ru-RU" sz="2800" dirty="0" err="1" smtClean="0">
                <a:solidFill>
                  <a:schemeClr val="bg1"/>
                </a:solidFill>
              </a:rPr>
              <a:t>Воно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може</a:t>
            </a:r>
            <a:r>
              <a:rPr lang="ru-RU" sz="2800" dirty="0" smtClean="0">
                <a:solidFill>
                  <a:schemeClr val="bg1"/>
                </a:solidFill>
              </a:rPr>
              <a:t> бути як </a:t>
            </a:r>
            <a:r>
              <a:rPr lang="ru-RU" sz="2800" dirty="0" err="1" smtClean="0">
                <a:solidFill>
                  <a:schemeClr val="bg1"/>
                </a:solidFill>
              </a:rPr>
              <a:t>активним</a:t>
            </a:r>
            <a:r>
              <a:rPr lang="ru-RU" sz="2800" dirty="0" smtClean="0">
                <a:solidFill>
                  <a:schemeClr val="bg1"/>
                </a:solidFill>
              </a:rPr>
              <a:t>, так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пасивним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Активне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800" dirty="0" smtClean="0">
                <a:solidFill>
                  <a:schemeClr val="bg1"/>
                </a:solidFill>
              </a:rPr>
              <a:t> точно </a:t>
            </a:r>
            <a:r>
              <a:rPr lang="ru-RU" sz="2800" dirty="0" err="1" smtClean="0">
                <a:solidFill>
                  <a:schemeClr val="bg1"/>
                </a:solidFill>
              </a:rPr>
              <a:t>зазначає</a:t>
            </a:r>
            <a:r>
              <a:rPr lang="ru-RU" sz="2800" dirty="0" smtClean="0">
                <a:solidFill>
                  <a:schemeClr val="bg1"/>
                </a:solidFill>
              </a:rPr>
              <a:t>, яку </a:t>
            </a:r>
            <a:r>
              <a:rPr lang="ru-RU" sz="2800" dirty="0" err="1" smtClean="0">
                <a:solidFill>
                  <a:schemeClr val="bg1"/>
                </a:solidFill>
              </a:rPr>
              <a:t>дію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мусить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виконати</a:t>
            </a:r>
            <a:r>
              <a:rPr lang="ru-RU" sz="2800" dirty="0" smtClean="0">
                <a:solidFill>
                  <a:schemeClr val="bg1"/>
                </a:solidFill>
              </a:rPr>
              <a:t> адресат, </a:t>
            </a:r>
            <a:r>
              <a:rPr lang="ru-RU" sz="2800" dirty="0" err="1" smtClean="0">
                <a:solidFill>
                  <a:schemeClr val="bg1"/>
                </a:solidFill>
              </a:rPr>
              <a:t>пасивне</a:t>
            </a:r>
            <a:r>
              <a:rPr lang="ru-RU" sz="2800" dirty="0" smtClean="0">
                <a:solidFill>
                  <a:schemeClr val="bg1"/>
                </a:solidFill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</a:rPr>
              <a:t>інформує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його</a:t>
            </a:r>
            <a:r>
              <a:rPr lang="ru-RU" sz="2800" dirty="0" smtClean="0">
                <a:solidFill>
                  <a:schemeClr val="bg1"/>
                </a:solidFill>
              </a:rPr>
              <a:t> про </a:t>
            </a:r>
            <a:r>
              <a:rPr lang="ru-RU" sz="2800" dirty="0" err="1" smtClean="0">
                <a:solidFill>
                  <a:schemeClr val="bg1"/>
                </a:solidFill>
              </a:rPr>
              <a:t>якийсь</a:t>
            </a:r>
            <a:r>
              <a:rPr lang="ru-RU" sz="2800" dirty="0" smtClean="0">
                <a:solidFill>
                  <a:schemeClr val="bg1"/>
                </a:solidFill>
              </a:rPr>
              <a:t> факт, </a:t>
            </a:r>
            <a:r>
              <a:rPr lang="ru-RU" sz="2800" dirty="0" err="1" smtClean="0">
                <a:solidFill>
                  <a:schemeClr val="bg1"/>
                </a:solidFill>
              </a:rPr>
              <a:t>обставину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тощо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тексту документа</a:t>
            </a:r>
            <a:endParaRPr lang="ru-RU" dirty="0"/>
          </a:p>
        </p:txBody>
      </p:sp>
      <p:pic>
        <p:nvPicPr>
          <p:cNvPr id="23553" name="Picture 1" descr="C:\Users\Nataljya\Downloads\06.02.2010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00" y="3740150"/>
            <a:ext cx="5803900" cy="290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7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222500" y="1405434"/>
            <a:ext cx="9791700" cy="526297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	</a:t>
            </a:r>
            <a:r>
              <a:rPr lang="ru-RU" sz="2800" b="1" dirty="0" err="1" smtClean="0">
                <a:solidFill>
                  <a:schemeClr val="bg1"/>
                </a:solidFill>
              </a:rPr>
              <a:t>Рубрикацією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називається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поділ</a:t>
            </a:r>
            <a:r>
              <a:rPr lang="ru-RU" sz="2800" dirty="0" smtClean="0">
                <a:solidFill>
                  <a:schemeClr val="bg1"/>
                </a:solidFill>
              </a:rPr>
              <a:t> тексту на </a:t>
            </a:r>
            <a:r>
              <a:rPr lang="ru-RU" sz="2800" dirty="0" err="1" smtClean="0">
                <a:solidFill>
                  <a:schemeClr val="bg1"/>
                </a:solidFill>
              </a:rPr>
              <a:t>складові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частини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графічне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відокремлення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однієї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частини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другої</a:t>
            </a:r>
            <a:r>
              <a:rPr lang="ru-RU" sz="2800" dirty="0" smtClean="0">
                <a:solidFill>
                  <a:schemeClr val="bg1"/>
                </a:solidFill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</a:rPr>
              <a:t>також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заголовків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нумерації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ін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Рубрикація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зовнішнім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виразом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композиційної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побудови</a:t>
            </a:r>
            <a:r>
              <a:rPr lang="ru-RU" sz="2800" dirty="0" smtClean="0">
                <a:solidFill>
                  <a:schemeClr val="bg1"/>
                </a:solidFill>
              </a:rPr>
              <a:t> тексту. </a:t>
            </a:r>
            <a:r>
              <a:rPr lang="ru-RU" sz="2800" dirty="0" err="1" smtClean="0">
                <a:solidFill>
                  <a:schemeClr val="bg1"/>
                </a:solidFill>
              </a:rPr>
              <a:t>Ступінь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складності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рубрикації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залежить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err="1" smtClean="0">
                <a:solidFill>
                  <a:schemeClr val="bg1"/>
                </a:solidFill>
              </a:rPr>
              <a:t>змісту</a:t>
            </a:r>
            <a:r>
              <a:rPr lang="ru-RU" sz="2800" dirty="0" smtClean="0">
                <a:solidFill>
                  <a:schemeClr val="bg1"/>
                </a:solidFill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</a:rPr>
              <a:t>його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об'єму</a:t>
            </a:r>
            <a:r>
              <a:rPr lang="ru-RU" sz="2800" dirty="0" smtClean="0">
                <a:solidFill>
                  <a:schemeClr val="bg1"/>
                </a:solidFill>
              </a:rPr>
              <a:t>, тематики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призначення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2800" dirty="0" err="1" smtClean="0">
                <a:solidFill>
                  <a:schemeClr val="bg1"/>
                </a:solidFill>
              </a:rPr>
              <a:t>Найпростішою</a:t>
            </a:r>
            <a:r>
              <a:rPr lang="ru-RU" sz="2800" dirty="0" smtClean="0">
                <a:solidFill>
                  <a:schemeClr val="bg1"/>
                </a:solidFill>
              </a:rPr>
              <a:t> рубрикою </a:t>
            </a:r>
            <a:r>
              <a:rPr lang="ru-RU" sz="2800" dirty="0" err="1" smtClean="0">
                <a:solidFill>
                  <a:schemeClr val="bg1"/>
                </a:solidFill>
              </a:rPr>
              <a:t>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абзац</a:t>
            </a:r>
            <a:r>
              <a:rPr lang="ru-RU" sz="2800" dirty="0" smtClean="0">
                <a:solidFill>
                  <a:schemeClr val="bg1"/>
                </a:solidFill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</a:rPr>
              <a:t>відступ</a:t>
            </a:r>
            <a:r>
              <a:rPr lang="ru-RU" sz="2800" dirty="0" smtClean="0">
                <a:solidFill>
                  <a:schemeClr val="bg1"/>
                </a:solidFill>
              </a:rPr>
              <a:t> вправо на початку </a:t>
            </a:r>
            <a:r>
              <a:rPr lang="ru-RU" sz="2800" dirty="0" err="1" smtClean="0">
                <a:solidFill>
                  <a:schemeClr val="bg1"/>
                </a:solidFill>
              </a:rPr>
              <a:t>першого</a:t>
            </a:r>
            <a:r>
              <a:rPr lang="ru-RU" sz="2800" dirty="0" smtClean="0">
                <a:solidFill>
                  <a:schemeClr val="bg1"/>
                </a:solidFill>
              </a:rPr>
              <a:t> рядка </a:t>
            </a:r>
            <a:r>
              <a:rPr lang="ru-RU" sz="2800" dirty="0" err="1" smtClean="0">
                <a:solidFill>
                  <a:schemeClr val="bg1"/>
                </a:solidFill>
              </a:rPr>
              <a:t>кожної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частини</a:t>
            </a:r>
            <a:r>
              <a:rPr lang="ru-RU" sz="2800" dirty="0" smtClean="0">
                <a:solidFill>
                  <a:schemeClr val="bg1"/>
                </a:solidFill>
              </a:rPr>
              <a:t> тексту. </a:t>
            </a:r>
            <a:r>
              <a:rPr lang="ru-RU" sz="2800" dirty="0" err="1" smtClean="0">
                <a:solidFill>
                  <a:schemeClr val="bg1"/>
                </a:solidFill>
              </a:rPr>
              <a:t>Інакше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кажучи</a:t>
            </a:r>
            <a:r>
              <a:rPr lang="ru-RU" sz="2800" dirty="0" smtClean="0">
                <a:solidFill>
                  <a:schemeClr val="bg1"/>
                </a:solidFill>
              </a:rPr>
              <a:t>, абзац </a:t>
            </a:r>
            <a:r>
              <a:rPr lang="ru-RU" sz="2800" dirty="0" err="1" smtClean="0">
                <a:solidFill>
                  <a:schemeClr val="bg1"/>
                </a:solidFill>
              </a:rPr>
              <a:t>означає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частину</a:t>
            </a:r>
            <a:r>
              <a:rPr lang="ru-RU" sz="2800" dirty="0" smtClean="0">
                <a:solidFill>
                  <a:schemeClr val="bg1"/>
                </a:solidFill>
              </a:rPr>
              <a:t> тексту </a:t>
            </a:r>
            <a:r>
              <a:rPr lang="ru-RU" sz="2800" dirty="0" err="1" smtClean="0">
                <a:solidFill>
                  <a:schemeClr val="bg1"/>
                </a:solidFill>
              </a:rPr>
              <a:t>між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двома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відступами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Рубрикація</a:t>
            </a:r>
            <a:r>
              <a:rPr lang="ru-RU" dirty="0" smtClean="0"/>
              <a:t> тексту</a:t>
            </a:r>
            <a:endParaRPr lang="ru-RU" dirty="0"/>
          </a:p>
        </p:txBody>
      </p:sp>
      <p:pic>
        <p:nvPicPr>
          <p:cNvPr id="32769" name="Picture 1" descr="C:\Users\Nataljya\Downloads\index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84475"/>
            <a:ext cx="1809750" cy="253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81634"/>
            <a:ext cx="11834242" cy="526297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Абзац служить </a:t>
            </a:r>
            <a:r>
              <a:rPr lang="ru-RU" sz="2800" dirty="0" err="1" smtClean="0">
                <a:solidFill>
                  <a:schemeClr val="bg1"/>
                </a:solidFill>
              </a:rPr>
              <a:t>показником</a:t>
            </a:r>
            <a:r>
              <a:rPr lang="ru-RU" sz="2800" dirty="0" smtClean="0">
                <a:solidFill>
                  <a:schemeClr val="bg1"/>
                </a:solidFill>
              </a:rPr>
              <a:t> переходу </a:t>
            </a:r>
            <a:r>
              <a:rPr lang="ru-RU" sz="2800" dirty="0" err="1" smtClean="0">
                <a:solidFill>
                  <a:schemeClr val="bg1"/>
                </a:solidFill>
              </a:rPr>
              <a:t>від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однієї</a:t>
            </a:r>
            <a:r>
              <a:rPr lang="ru-RU" sz="2800" dirty="0" smtClean="0">
                <a:solidFill>
                  <a:schemeClr val="bg1"/>
                </a:solidFill>
              </a:rPr>
              <a:t> думки (теми) до </a:t>
            </a:r>
            <a:r>
              <a:rPr lang="ru-RU" sz="2800" dirty="0" err="1" smtClean="0">
                <a:solidFill>
                  <a:schemeClr val="bg1"/>
                </a:solidFill>
              </a:rPr>
              <a:t>іншої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Розподіл</a:t>
            </a:r>
            <a:r>
              <a:rPr lang="ru-RU" sz="2800" dirty="0" smtClean="0">
                <a:solidFill>
                  <a:schemeClr val="bg1"/>
                </a:solidFill>
              </a:rPr>
              <a:t> тексту за абзацами </a:t>
            </a:r>
            <a:r>
              <a:rPr lang="ru-RU" sz="2800" dirty="0" err="1" smtClean="0">
                <a:solidFill>
                  <a:schemeClr val="bg1"/>
                </a:solidFill>
              </a:rPr>
              <a:t>дозволяє</a:t>
            </a:r>
            <a:r>
              <a:rPr lang="ru-RU" sz="2800" dirty="0" smtClean="0">
                <a:solidFill>
                  <a:schemeClr val="bg1"/>
                </a:solidFill>
              </a:rPr>
              <a:t> адресату </a:t>
            </a:r>
            <a:r>
              <a:rPr lang="ru-RU" sz="2800" dirty="0" err="1" smtClean="0">
                <a:solidFill>
                  <a:schemeClr val="bg1"/>
                </a:solidFill>
              </a:rPr>
              <a:t>робити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невеликі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зупинки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можливість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зосередитися</a:t>
            </a:r>
            <a:r>
              <a:rPr lang="ru-RU" sz="2800" dirty="0" smtClean="0">
                <a:solidFill>
                  <a:schemeClr val="bg1"/>
                </a:solidFill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</a:rPr>
              <a:t>прочитаному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Абзац </a:t>
            </a:r>
            <a:r>
              <a:rPr lang="ru-RU" sz="2800" dirty="0" err="1" smtClean="0">
                <a:solidFill>
                  <a:schemeClr val="bg1"/>
                </a:solidFill>
              </a:rPr>
              <a:t>може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складатися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одного </a:t>
            </a:r>
            <a:r>
              <a:rPr lang="ru-RU" sz="2800" dirty="0" err="1" smtClean="0">
                <a:solidFill>
                  <a:schemeClr val="bg1"/>
                </a:solidFill>
              </a:rPr>
              <a:t>речення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якщо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цьому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реченню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надається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особливе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2800" dirty="0" smtClean="0">
                <a:solidFill>
                  <a:schemeClr val="bg1"/>
                </a:solidFill>
              </a:rPr>
              <a:t>. Абзац </a:t>
            </a:r>
            <a:r>
              <a:rPr lang="ru-RU" sz="2800" dirty="0" err="1" smtClean="0">
                <a:solidFill>
                  <a:schemeClr val="bg1"/>
                </a:solidFill>
              </a:rPr>
              <a:t>може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охоплювати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ряд </a:t>
            </a:r>
            <a:r>
              <a:rPr lang="ru-RU" sz="2800" dirty="0" err="1" smtClean="0">
                <a:solidFill>
                  <a:schemeClr val="bg1"/>
                </a:solidFill>
              </a:rPr>
              <a:t>речень</a:t>
            </a:r>
            <a:r>
              <a:rPr lang="ru-RU" sz="2800" dirty="0" smtClean="0">
                <a:solidFill>
                  <a:schemeClr val="bg1"/>
                </a:solidFill>
              </a:rPr>
              <a:t>, як </a:t>
            </a:r>
            <a:r>
              <a:rPr lang="ru-RU" sz="2800" dirty="0" err="1" smtClean="0">
                <a:solidFill>
                  <a:schemeClr val="bg1"/>
                </a:solidFill>
              </a:rPr>
              <a:t>зав'язані</a:t>
            </a:r>
            <a:r>
              <a:rPr lang="ru-RU" sz="2800" dirty="0" smtClean="0">
                <a:solidFill>
                  <a:schemeClr val="bg1"/>
                </a:solidFill>
              </a:rPr>
              <a:t> в одну </a:t>
            </a:r>
            <a:r>
              <a:rPr lang="ru-RU" sz="2800" dirty="0" err="1" smtClean="0">
                <a:solidFill>
                  <a:schemeClr val="bg1"/>
                </a:solidFill>
              </a:rPr>
              <a:t>складну</a:t>
            </a:r>
            <a:r>
              <a:rPr lang="ru-RU" sz="2800" dirty="0" smtClean="0">
                <a:solidFill>
                  <a:schemeClr val="bg1"/>
                </a:solidFill>
              </a:rPr>
              <a:t> думку. </a:t>
            </a:r>
            <a:r>
              <a:rPr lang="ru-RU" sz="2800" dirty="0" err="1" smtClean="0">
                <a:solidFill>
                  <a:schemeClr val="bg1"/>
                </a:solidFill>
              </a:rPr>
              <a:t>Однак</a:t>
            </a:r>
            <a:r>
              <a:rPr lang="ru-RU" sz="2800" dirty="0" smtClean="0">
                <a:solidFill>
                  <a:schemeClr val="bg1"/>
                </a:solidFill>
              </a:rPr>
              <a:t> абзац </a:t>
            </a:r>
            <a:r>
              <a:rPr lang="ru-RU" sz="2800" dirty="0" err="1" smtClean="0">
                <a:solidFill>
                  <a:schemeClr val="bg1"/>
                </a:solidFill>
              </a:rPr>
              <a:t>завжди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розкриває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внутрішньо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закінчену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смислову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одиницю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2800" dirty="0" err="1" smtClean="0">
                <a:solidFill>
                  <a:schemeClr val="bg1"/>
                </a:solidFill>
              </a:rPr>
              <a:t>Абзацн</a:t>
            </a:r>
            <a:r>
              <a:rPr lang="uk-UA" sz="2800" dirty="0" err="1" smtClean="0">
                <a:solidFill>
                  <a:schemeClr val="bg1"/>
                </a:solidFill>
              </a:rPr>
              <a:t>ий</a:t>
            </a:r>
            <a:r>
              <a:rPr lang="uk-UA" sz="2800" dirty="0" smtClean="0">
                <a:solidFill>
                  <a:schemeClr val="bg1"/>
                </a:solidFill>
              </a:rPr>
              <a:t> поділ тексту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нерідко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поєднується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err="1" smtClean="0">
                <a:solidFill>
                  <a:schemeClr val="bg1"/>
                </a:solidFill>
              </a:rPr>
              <a:t>нумерацією</a:t>
            </a:r>
            <a:r>
              <a:rPr lang="ru-RU" sz="2800" dirty="0" smtClean="0">
                <a:solidFill>
                  <a:schemeClr val="bg1"/>
                </a:solidFill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</a:rPr>
              <a:t>числовим</a:t>
            </a:r>
            <a:r>
              <a:rPr lang="ru-RU" sz="2800" dirty="0" smtClean="0">
                <a:solidFill>
                  <a:schemeClr val="bg1"/>
                </a:solidFill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</a:rPr>
              <a:t>також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буквенним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позначенням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послідовно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розташованих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частин</a:t>
            </a:r>
            <a:r>
              <a:rPr lang="ru-RU" sz="2800" dirty="0" smtClean="0">
                <a:solidFill>
                  <a:schemeClr val="bg1"/>
                </a:solidFill>
              </a:rPr>
              <a:t> тексту.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Рубрикація</a:t>
            </a:r>
            <a:r>
              <a:rPr lang="ru-RU" dirty="0" smtClean="0"/>
              <a:t> тексту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81634"/>
            <a:ext cx="11834242" cy="526297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400" dirty="0" err="1" smtClean="0">
                <a:solidFill>
                  <a:schemeClr val="bg1"/>
                </a:solidFill>
              </a:rPr>
              <a:t>Важливими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засобами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рубрикації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</a:t>
            </a:r>
            <a:r>
              <a:rPr lang="ru-RU" sz="2400" dirty="0" smtClean="0">
                <a:solidFill>
                  <a:schemeClr val="bg1"/>
                </a:solidFill>
              </a:rPr>
              <a:t> заголовки та </a:t>
            </a:r>
            <a:r>
              <a:rPr lang="ru-RU" sz="2400" dirty="0" err="1" smtClean="0">
                <a:solidFill>
                  <a:schemeClr val="bg1"/>
                </a:solidFill>
              </a:rPr>
              <a:t>підзаголовки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	Заголовок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завжди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структурним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елементом</a:t>
            </a:r>
            <a:r>
              <a:rPr lang="ru-RU" sz="2400" dirty="0" smtClean="0">
                <a:solidFill>
                  <a:schemeClr val="bg1"/>
                </a:solidFill>
              </a:rPr>
              <a:t> тексту. </a:t>
            </a:r>
            <a:r>
              <a:rPr lang="ru-RU" sz="2400" dirty="0" err="1" smtClean="0">
                <a:solidFill>
                  <a:schemeClr val="bg1"/>
                </a:solidFill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дозволяє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короткій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стислій</a:t>
            </a:r>
            <a:r>
              <a:rPr lang="ru-RU" sz="2400" dirty="0" smtClean="0">
                <a:solidFill>
                  <a:schemeClr val="bg1"/>
                </a:solidFill>
              </a:rPr>
              <a:t>) </a:t>
            </a:r>
            <a:r>
              <a:rPr lang="ru-RU" sz="2400" dirty="0" err="1" smtClean="0">
                <a:solidFill>
                  <a:schemeClr val="bg1"/>
                </a:solidFill>
              </a:rPr>
              <a:t>формі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відобразити</a:t>
            </a:r>
            <a:r>
              <a:rPr lang="ru-RU" sz="2400" dirty="0" smtClean="0">
                <a:solidFill>
                  <a:schemeClr val="bg1"/>
                </a:solidFill>
              </a:rPr>
              <a:t> тематику документа, а </a:t>
            </a:r>
            <a:r>
              <a:rPr lang="ru-RU" sz="2400" dirty="0" err="1" smtClean="0">
                <a:solidFill>
                  <a:schemeClr val="bg1"/>
                </a:solidFill>
              </a:rPr>
              <a:t>нерідко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головну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ідею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Заголовок повинен </a:t>
            </a:r>
            <a:r>
              <a:rPr lang="ru-RU" sz="2400" dirty="0" err="1" smtClean="0">
                <a:solidFill>
                  <a:schemeClr val="bg1"/>
                </a:solidFill>
              </a:rPr>
              <a:t>чітко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відповідати</a:t>
            </a:r>
            <a:r>
              <a:rPr lang="ru-RU" sz="2400" dirty="0" smtClean="0">
                <a:solidFill>
                  <a:schemeClr val="bg1"/>
                </a:solidFill>
              </a:rPr>
              <a:t> тексту бути </a:t>
            </a:r>
            <a:r>
              <a:rPr lang="ru-RU" sz="2400" dirty="0" err="1" smtClean="0">
                <a:solidFill>
                  <a:schemeClr val="bg1"/>
                </a:solidFill>
              </a:rPr>
              <a:t>логічно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повноцінним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досить</a:t>
            </a:r>
            <a:r>
              <a:rPr lang="ru-RU" sz="2400" dirty="0" smtClean="0">
                <a:solidFill>
                  <a:schemeClr val="bg1"/>
                </a:solidFill>
              </a:rPr>
              <a:t> коротким.</a:t>
            </a:r>
          </a:p>
          <a:p>
            <a:pPr algn="just"/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	</a:t>
            </a:r>
            <a:r>
              <a:rPr lang="ru-RU" sz="2400" b="1" dirty="0" err="1" smtClean="0">
                <a:solidFill>
                  <a:schemeClr val="bg1"/>
                </a:solidFill>
              </a:rPr>
              <a:t>Підзаголовок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використовується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тільки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тоді</a:t>
            </a:r>
            <a:r>
              <a:rPr lang="ru-RU" sz="2400" dirty="0" smtClean="0">
                <a:solidFill>
                  <a:schemeClr val="bg1"/>
                </a:solidFill>
              </a:rPr>
              <a:t>, коли текст </a:t>
            </a:r>
            <a:r>
              <a:rPr lang="ru-RU" sz="2400" dirty="0" err="1" smtClean="0">
                <a:solidFill>
                  <a:schemeClr val="bg1"/>
                </a:solidFill>
              </a:rPr>
              <a:t>складної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будови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мусить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тільки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членуватися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використанням</a:t>
            </a:r>
            <a:r>
              <a:rPr lang="ru-RU" sz="2400" dirty="0" smtClean="0">
                <a:solidFill>
                  <a:schemeClr val="bg1"/>
                </a:solidFill>
              </a:rPr>
              <a:t> чисел, а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вимагає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інформативної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прив'язки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вигляді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Підзаголовок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доповнює</a:t>
            </a:r>
            <a:r>
              <a:rPr lang="ru-RU" sz="2400" dirty="0" smtClean="0">
                <a:solidFill>
                  <a:schemeClr val="bg1"/>
                </a:solidFill>
              </a:rPr>
              <a:t> заголовок, </a:t>
            </a:r>
            <a:r>
              <a:rPr lang="ru-RU" sz="2400" dirty="0" err="1" smtClean="0">
                <a:solidFill>
                  <a:schemeClr val="bg1"/>
                </a:solidFill>
              </a:rPr>
              <a:t>конкретизує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роз'яснює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при </a:t>
            </a:r>
            <a:r>
              <a:rPr lang="ru-RU" sz="2400" dirty="0" err="1" smtClean="0">
                <a:solidFill>
                  <a:schemeClr val="bg1"/>
                </a:solidFill>
              </a:rPr>
              <a:t>членуванні</a:t>
            </a:r>
            <a:r>
              <a:rPr lang="ru-RU" sz="2400" dirty="0" smtClean="0">
                <a:solidFill>
                  <a:schemeClr val="bg1"/>
                </a:solidFill>
              </a:rPr>
              <a:t> складного тексту. Так </a:t>
            </a:r>
            <a:r>
              <a:rPr lang="ru-RU" sz="2400" dirty="0" err="1" smtClean="0">
                <a:solidFill>
                  <a:schemeClr val="bg1"/>
                </a:solidFill>
              </a:rPr>
              <a:t>під</a:t>
            </a:r>
            <a:r>
              <a:rPr lang="ru-RU" sz="2400" dirty="0" smtClean="0">
                <a:solidFill>
                  <a:schemeClr val="bg1"/>
                </a:solidFill>
              </a:rPr>
              <a:t> одним заголовком </a:t>
            </a:r>
            <a:r>
              <a:rPr lang="ru-RU" sz="2400" dirty="0" err="1" smtClean="0">
                <a:solidFill>
                  <a:schemeClr val="bg1"/>
                </a:solidFill>
              </a:rPr>
              <a:t>можу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ть</a:t>
            </a:r>
            <a:r>
              <a:rPr lang="ru-RU" sz="2400" dirty="0" smtClean="0">
                <a:solidFill>
                  <a:schemeClr val="bg1"/>
                </a:solidFill>
              </a:rPr>
              <a:t> бути два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більше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підзаголовків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Кількість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підзаголовків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залежить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складності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об'єму</a:t>
            </a:r>
            <a:r>
              <a:rPr lang="ru-RU" sz="2400" dirty="0" smtClean="0">
                <a:solidFill>
                  <a:schemeClr val="bg1"/>
                </a:solidFill>
              </a:rPr>
              <a:t> тексту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питань</a:t>
            </a:r>
            <a:r>
              <a:rPr lang="ru-RU" sz="2400" dirty="0" smtClean="0">
                <a:solidFill>
                  <a:schemeClr val="bg1"/>
                </a:solidFill>
              </a:rPr>
              <a:t> (проблем), </a:t>
            </a:r>
            <a:r>
              <a:rPr lang="ru-RU" sz="2400" dirty="0" err="1" smtClean="0">
                <a:solidFill>
                  <a:schemeClr val="bg1"/>
                </a:solidFill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документі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розглядаються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Рубрикація</a:t>
            </a:r>
            <a:r>
              <a:rPr lang="ru-RU" dirty="0" smtClean="0"/>
              <a:t> тексту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551554"/>
            <a:ext cx="88370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	</a:t>
            </a:r>
            <a:r>
              <a:rPr lang="ru-RU" sz="2800" dirty="0" err="1" smtClean="0">
                <a:solidFill>
                  <a:schemeClr val="bg1"/>
                </a:solidFill>
              </a:rPr>
              <a:t>Важливим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технічним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прийомом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нумерація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сторінок</a:t>
            </a:r>
            <a:r>
              <a:rPr lang="ru-RU" sz="2800" dirty="0" smtClean="0">
                <a:solidFill>
                  <a:schemeClr val="bg1"/>
                </a:solidFill>
              </a:rPr>
              <a:t> тексту. </a:t>
            </a:r>
            <a:r>
              <a:rPr lang="ru-RU" sz="2800" dirty="0" err="1" smtClean="0">
                <a:solidFill>
                  <a:schemeClr val="bg1"/>
                </a:solidFill>
              </a:rPr>
              <a:t>Якщо</a:t>
            </a:r>
            <a:r>
              <a:rPr lang="ru-RU" sz="2800" dirty="0" smtClean="0">
                <a:solidFill>
                  <a:schemeClr val="bg1"/>
                </a:solidFill>
              </a:rPr>
              <a:t> текст оформлений на </a:t>
            </a:r>
            <a:r>
              <a:rPr lang="ru-RU" sz="2800" dirty="0" err="1" smtClean="0">
                <a:solidFill>
                  <a:schemeClr val="bg1"/>
                </a:solidFill>
              </a:rPr>
              <a:t>кількох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сторінках</a:t>
            </a:r>
            <a:r>
              <a:rPr lang="ru-RU" sz="2800" dirty="0" smtClean="0">
                <a:solidFill>
                  <a:schemeClr val="bg1"/>
                </a:solidFill>
              </a:rPr>
              <a:t>, то </a:t>
            </a:r>
            <a:r>
              <a:rPr lang="ru-RU" sz="2800" dirty="0" err="1" smtClean="0">
                <a:solidFill>
                  <a:schemeClr val="bg1"/>
                </a:solidFill>
              </a:rPr>
              <a:t>кожна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сторінка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його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окрім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першої</a:t>
            </a:r>
            <a:r>
              <a:rPr lang="ru-RU" sz="2800" dirty="0" smtClean="0">
                <a:solidFill>
                  <a:schemeClr val="bg1"/>
                </a:solidFill>
              </a:rPr>
              <a:t>, повинна бути пронумерована. На </a:t>
            </a:r>
            <a:r>
              <a:rPr lang="ru-RU" sz="2800" dirty="0" err="1" smtClean="0">
                <a:solidFill>
                  <a:schemeClr val="bg1"/>
                </a:solidFill>
              </a:rPr>
              <a:t>титульній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сторінці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її</a:t>
            </a:r>
            <a:r>
              <a:rPr lang="ru-RU" sz="2800" dirty="0" smtClean="0">
                <a:solidFill>
                  <a:schemeClr val="bg1"/>
                </a:solidFill>
              </a:rPr>
              <a:t> номер не </a:t>
            </a:r>
            <a:r>
              <a:rPr lang="ru-RU" sz="2800" dirty="0" err="1" smtClean="0">
                <a:solidFill>
                  <a:schemeClr val="bg1"/>
                </a:solidFill>
              </a:rPr>
              <a:t>позначається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але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рахується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Якщо</a:t>
            </a:r>
            <a:r>
              <a:rPr lang="ru-RU" sz="2800" dirty="0" smtClean="0">
                <a:solidFill>
                  <a:schemeClr val="bg1"/>
                </a:solidFill>
              </a:rPr>
              <a:t> документ </a:t>
            </a:r>
            <a:r>
              <a:rPr lang="ru-RU" sz="2800" dirty="0" err="1" smtClean="0">
                <a:solidFill>
                  <a:schemeClr val="bg1"/>
                </a:solidFill>
              </a:rPr>
              <a:t>містить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титульну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сторінку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зміст</a:t>
            </a:r>
            <a:r>
              <a:rPr lang="ru-RU" sz="2800" dirty="0" smtClean="0">
                <a:solidFill>
                  <a:schemeClr val="bg1"/>
                </a:solidFill>
              </a:rPr>
              <a:t>, то на перших </a:t>
            </a:r>
            <a:r>
              <a:rPr lang="ru-RU" sz="2800" dirty="0" err="1" smtClean="0">
                <a:solidFill>
                  <a:schemeClr val="bg1"/>
                </a:solidFill>
              </a:rPr>
              <a:t>двох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сторінка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теж</a:t>
            </a:r>
            <a:r>
              <a:rPr lang="ru-RU" sz="2800" dirty="0" smtClean="0">
                <a:solidFill>
                  <a:schemeClr val="bg1"/>
                </a:solidFill>
              </a:rPr>
              <a:t> не </a:t>
            </a:r>
            <a:r>
              <a:rPr lang="ru-RU" sz="2800" dirty="0" err="1" smtClean="0">
                <a:solidFill>
                  <a:schemeClr val="bg1"/>
                </a:solidFill>
              </a:rPr>
              <a:t>проставляється</a:t>
            </a:r>
            <a:r>
              <a:rPr lang="ru-RU" sz="2800" dirty="0" smtClean="0">
                <a:solidFill>
                  <a:schemeClr val="bg1"/>
                </a:solidFill>
              </a:rPr>
              <a:t>. Але </a:t>
            </a:r>
            <a:r>
              <a:rPr lang="ru-RU" sz="2800" dirty="0" err="1" smtClean="0">
                <a:solidFill>
                  <a:schemeClr val="bg1"/>
                </a:solidFill>
              </a:rPr>
              <a:t>рахується</a:t>
            </a:r>
            <a:r>
              <a:rPr lang="ru-RU" sz="2800" dirty="0" smtClean="0">
                <a:solidFill>
                  <a:schemeClr val="bg1"/>
                </a:solidFill>
              </a:rPr>
              <a:t> так само. </a:t>
            </a:r>
            <a:r>
              <a:rPr lang="ru-RU" sz="2800" dirty="0" err="1" smtClean="0">
                <a:solidFill>
                  <a:schemeClr val="bg1"/>
                </a:solidFill>
              </a:rPr>
              <a:t>Порядковий</a:t>
            </a:r>
            <a:r>
              <a:rPr lang="ru-RU" sz="2800" dirty="0" smtClean="0">
                <a:solidFill>
                  <a:schemeClr val="bg1"/>
                </a:solidFill>
              </a:rPr>
              <a:t> номер </a:t>
            </a:r>
            <a:r>
              <a:rPr lang="ru-RU" sz="2800" dirty="0" err="1" smtClean="0">
                <a:solidFill>
                  <a:schemeClr val="bg1"/>
                </a:solidFill>
              </a:rPr>
              <a:t>сторінки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проставляється</a:t>
            </a:r>
            <a:r>
              <a:rPr lang="ru-RU" sz="2800" dirty="0" smtClean="0">
                <a:solidFill>
                  <a:schemeClr val="bg1"/>
                </a:solidFill>
              </a:rPr>
              <a:t> в одному </a:t>
            </a:r>
            <a:r>
              <a:rPr lang="ru-RU" sz="2800" dirty="0" err="1" smtClean="0">
                <a:solidFill>
                  <a:schemeClr val="bg1"/>
                </a:solidFill>
              </a:rPr>
              <a:t>місці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арабськими</a:t>
            </a:r>
            <a:r>
              <a:rPr lang="ru-RU" sz="2800" dirty="0" smtClean="0">
                <a:solidFill>
                  <a:schemeClr val="bg1"/>
                </a:solidFill>
              </a:rPr>
              <a:t> числами: 2, 3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т.д.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Нумерація сторінок</a:t>
            </a:r>
            <a:endParaRPr lang="ru-RU" dirty="0"/>
          </a:p>
        </p:txBody>
      </p:sp>
      <p:pic>
        <p:nvPicPr>
          <p:cNvPr id="31745" name="Picture 1" descr="C:\Users\Nataljya\Downloads\44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8600" y="2590800"/>
            <a:ext cx="2794000" cy="279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340100" y="1284854"/>
            <a:ext cx="8648700" cy="526297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2800" dirty="0" err="1" smtClean="0">
                <a:solidFill>
                  <a:schemeClr val="bg1"/>
                </a:solidFill>
              </a:rPr>
              <a:t>Тексти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великим </a:t>
            </a:r>
            <a:r>
              <a:rPr lang="ru-RU" sz="2800" dirty="0" err="1" smtClean="0">
                <a:solidFill>
                  <a:schemeClr val="bg1"/>
                </a:solidFill>
              </a:rPr>
              <a:t>об'ємом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інформації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які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мають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вигляд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самостійної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роботи</a:t>
            </a:r>
            <a:r>
              <a:rPr lang="ru-RU" sz="2800" dirty="0" smtClean="0">
                <a:solidFill>
                  <a:schemeClr val="bg1"/>
                </a:solidFill>
              </a:rPr>
              <a:t> типу реферату, </a:t>
            </a:r>
            <a:r>
              <a:rPr lang="ru-RU" sz="2800" dirty="0" err="1" smtClean="0">
                <a:solidFill>
                  <a:schemeClr val="bg1"/>
                </a:solidFill>
              </a:rPr>
              <a:t>монографії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дисертації</a:t>
            </a:r>
            <a:r>
              <a:rPr lang="ru-RU" sz="2800" dirty="0" smtClean="0">
                <a:solidFill>
                  <a:schemeClr val="bg1"/>
                </a:solidFill>
              </a:rPr>
              <a:t>), </a:t>
            </a:r>
            <a:r>
              <a:rPr lang="ru-RU" sz="2800" dirty="0" err="1" smtClean="0">
                <a:solidFill>
                  <a:schemeClr val="bg1"/>
                </a:solidFill>
              </a:rPr>
              <a:t>повинні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титульну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сторінку</a:t>
            </a:r>
            <a:r>
              <a:rPr lang="ru-RU" sz="2800" dirty="0" smtClean="0">
                <a:solidFill>
                  <a:schemeClr val="bg1"/>
                </a:solidFill>
              </a:rPr>
              <a:t>. На </a:t>
            </a:r>
            <a:r>
              <a:rPr lang="ru-RU" sz="2800" dirty="0" err="1" smtClean="0">
                <a:solidFill>
                  <a:schemeClr val="bg1"/>
                </a:solidFill>
              </a:rPr>
              <a:t>титулці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проставляється</a:t>
            </a:r>
            <a:r>
              <a:rPr lang="ru-RU" sz="2800" dirty="0" smtClean="0">
                <a:solidFill>
                  <a:schemeClr val="bg1"/>
                </a:solidFill>
              </a:rPr>
              <a:t> конкретна </a:t>
            </a:r>
            <a:r>
              <a:rPr lang="ru-RU" sz="2800" dirty="0" err="1" smtClean="0">
                <a:solidFill>
                  <a:schemeClr val="bg1"/>
                </a:solidFill>
              </a:rPr>
              <a:t>інформація</a:t>
            </a:r>
            <a:r>
              <a:rPr lang="ru-RU" sz="2800" dirty="0" smtClean="0">
                <a:solidFill>
                  <a:schemeClr val="bg1"/>
                </a:solidFill>
              </a:rPr>
              <a:t>, яка </a:t>
            </a:r>
            <a:r>
              <a:rPr lang="ru-RU" sz="2800" dirty="0" err="1" smtClean="0">
                <a:solidFill>
                  <a:schemeClr val="bg1"/>
                </a:solidFill>
              </a:rPr>
              <a:t>відповідає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змісту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вказує</a:t>
            </a:r>
            <a:r>
              <a:rPr lang="ru-RU" sz="2800" dirty="0" smtClean="0">
                <a:solidFill>
                  <a:schemeClr val="bg1"/>
                </a:solidFill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</a:rPr>
              <a:t>виконавця</a:t>
            </a:r>
            <a:r>
              <a:rPr lang="ru-RU" sz="2800" dirty="0" smtClean="0">
                <a:solidFill>
                  <a:schemeClr val="bg1"/>
                </a:solidFill>
              </a:rPr>
              <a:t> документа (</a:t>
            </a:r>
            <a:r>
              <a:rPr lang="ru-RU" sz="2800" dirty="0" err="1" smtClean="0">
                <a:solidFill>
                  <a:schemeClr val="bg1"/>
                </a:solidFill>
              </a:rPr>
              <a:t>роботи</a:t>
            </a:r>
            <a:r>
              <a:rPr lang="ru-RU" sz="2800" dirty="0" smtClean="0">
                <a:solidFill>
                  <a:schemeClr val="bg1"/>
                </a:solidFill>
              </a:rPr>
              <a:t>), дату </a:t>
            </a:r>
            <a:r>
              <a:rPr lang="ru-RU" sz="2800" dirty="0" err="1" smtClean="0">
                <a:solidFill>
                  <a:schemeClr val="bg1"/>
                </a:solidFill>
              </a:rPr>
              <a:t>створення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видання</a:t>
            </a:r>
            <a:r>
              <a:rPr lang="ru-RU" sz="2800" dirty="0" smtClean="0">
                <a:solidFill>
                  <a:schemeClr val="bg1"/>
                </a:solidFill>
              </a:rPr>
              <a:t>), </a:t>
            </a:r>
            <a:r>
              <a:rPr lang="ru-RU" sz="2800" dirty="0" err="1" smtClean="0">
                <a:solidFill>
                  <a:schemeClr val="bg1"/>
                </a:solidFill>
              </a:rPr>
              <a:t>місце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видання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подеколи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має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прив'язку</a:t>
            </a:r>
            <a:r>
              <a:rPr lang="ru-RU" sz="2800" dirty="0" smtClean="0">
                <a:solidFill>
                  <a:schemeClr val="bg1"/>
                </a:solidFill>
              </a:rPr>
              <a:t> до </a:t>
            </a:r>
            <a:r>
              <a:rPr lang="ru-RU" sz="2800" dirty="0" err="1" smtClean="0">
                <a:solidFill>
                  <a:schemeClr val="bg1"/>
                </a:solidFill>
              </a:rPr>
              <a:t>організації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підприємства</a:t>
            </a:r>
            <a:r>
              <a:rPr lang="ru-RU" sz="2800" dirty="0" smtClean="0">
                <a:solidFill>
                  <a:schemeClr val="bg1"/>
                </a:solidFill>
              </a:rPr>
              <a:t>) </a:t>
            </a:r>
            <a:r>
              <a:rPr lang="ru-RU" sz="2800" dirty="0" err="1" smtClean="0">
                <a:solidFill>
                  <a:schemeClr val="bg1"/>
                </a:solidFill>
              </a:rPr>
              <a:t>чи</a:t>
            </a:r>
            <a:r>
              <a:rPr lang="ru-RU" sz="2800" dirty="0" smtClean="0">
                <a:solidFill>
                  <a:schemeClr val="bg1"/>
                </a:solidFill>
              </a:rPr>
              <a:t> структурного </a:t>
            </a:r>
            <a:r>
              <a:rPr lang="ru-RU" sz="2800" dirty="0" err="1" smtClean="0">
                <a:solidFill>
                  <a:schemeClr val="bg1"/>
                </a:solidFill>
              </a:rPr>
              <a:t>підрозділу</a:t>
            </a:r>
            <a:r>
              <a:rPr lang="ru-RU" sz="2800" dirty="0" smtClean="0">
                <a:solidFill>
                  <a:schemeClr val="bg1"/>
                </a:solidFill>
              </a:rPr>
              <a:t> (автор документа), де дана робота </a:t>
            </a:r>
            <a:r>
              <a:rPr lang="ru-RU" sz="2800" dirty="0" err="1" smtClean="0">
                <a:solidFill>
                  <a:schemeClr val="bg1"/>
                </a:solidFill>
              </a:rPr>
              <a:t>фіксувалася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Оформлення титульної сторінки</a:t>
            </a:r>
            <a:endParaRPr lang="ru-RU" dirty="0"/>
          </a:p>
        </p:txBody>
      </p:sp>
      <p:pic>
        <p:nvPicPr>
          <p:cNvPr id="30721" name="Picture 1" descr="C:\Users\Nataljya\Downloads\Vimogi-do-oformlennya-referat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352" y="2070100"/>
            <a:ext cx="2920148" cy="4143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18058" y="1500754"/>
            <a:ext cx="11783442" cy="489364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400" b="1" dirty="0" err="1" smtClean="0">
                <a:solidFill>
                  <a:schemeClr val="bg1"/>
                </a:solidFill>
              </a:rPr>
              <a:t>Зміст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вигляд</a:t>
            </a:r>
            <a:r>
              <a:rPr lang="ru-RU" sz="2400" dirty="0" smtClean="0">
                <a:solidFill>
                  <a:schemeClr val="bg1"/>
                </a:solidFill>
              </a:rPr>
              <a:t> короткого заголовка (</a:t>
            </a:r>
            <a:r>
              <a:rPr lang="ru-RU" sz="2400" dirty="0" err="1" smtClean="0">
                <a:solidFill>
                  <a:schemeClr val="bg1"/>
                </a:solidFill>
              </a:rPr>
              <a:t>назви</a:t>
            </a:r>
            <a:r>
              <a:rPr lang="ru-RU" sz="2400" dirty="0" smtClean="0">
                <a:solidFill>
                  <a:schemeClr val="bg1"/>
                </a:solidFill>
              </a:rPr>
              <a:t>)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пишеться</a:t>
            </a:r>
            <a:r>
              <a:rPr lang="ru-RU" sz="2400" dirty="0" smtClean="0">
                <a:solidFill>
                  <a:schemeClr val="bg1"/>
                </a:solidFill>
              </a:rPr>
              <a:t> великими (</a:t>
            </a:r>
            <a:r>
              <a:rPr lang="ru-RU" sz="2400" dirty="0" err="1" smtClean="0">
                <a:solidFill>
                  <a:schemeClr val="bg1"/>
                </a:solidFill>
              </a:rPr>
              <a:t>прописними</a:t>
            </a:r>
            <a:r>
              <a:rPr lang="ru-RU" sz="2400" dirty="0" smtClean="0">
                <a:solidFill>
                  <a:schemeClr val="bg1"/>
                </a:solidFill>
              </a:rPr>
              <a:t>) буквами. </a:t>
            </a:r>
            <a:r>
              <a:rPr lang="ru-RU" sz="2400" dirty="0" err="1" smtClean="0">
                <a:solidFill>
                  <a:schemeClr val="bg1"/>
                </a:solidFill>
              </a:rPr>
              <a:t>Розташовується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посередині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аркуша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паперу</a:t>
            </a:r>
            <a:r>
              <a:rPr lang="ru-RU" sz="2400" dirty="0" smtClean="0">
                <a:solidFill>
                  <a:schemeClr val="bg1"/>
                </a:solidFill>
              </a:rPr>
              <a:t>. В </a:t>
            </a:r>
            <a:r>
              <a:rPr lang="ru-RU" sz="2400" dirty="0" err="1" smtClean="0">
                <a:solidFill>
                  <a:schemeClr val="bg1"/>
                </a:solidFill>
              </a:rPr>
              <a:t>деяких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випадках</a:t>
            </a:r>
            <a:r>
              <a:rPr lang="ru-RU" sz="2400" dirty="0" smtClean="0">
                <a:solidFill>
                  <a:schemeClr val="bg1"/>
                </a:solidFill>
              </a:rPr>
              <a:t>, коли заголовок невеликий (в </a:t>
            </a:r>
            <a:r>
              <a:rPr lang="ru-RU" sz="2400" dirty="0" err="1" smtClean="0">
                <a:solidFill>
                  <a:schemeClr val="bg1"/>
                </a:solidFill>
              </a:rPr>
              <a:t>об'ємі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40 </a:t>
            </a:r>
            <a:r>
              <a:rPr lang="ru-RU" sz="2400" dirty="0" err="1" smtClean="0">
                <a:solidFill>
                  <a:schemeClr val="bg1"/>
                </a:solidFill>
              </a:rPr>
              <a:t>знаків</a:t>
            </a:r>
            <a:r>
              <a:rPr lang="ru-RU" sz="2400" dirty="0" smtClean="0">
                <a:solidFill>
                  <a:schemeClr val="bg1"/>
                </a:solidFill>
              </a:rPr>
              <a:t>), </a:t>
            </a:r>
            <a:r>
              <a:rPr lang="ru-RU" sz="2400" dirty="0" err="1" smtClean="0">
                <a:solidFill>
                  <a:schemeClr val="bg1"/>
                </a:solidFill>
              </a:rPr>
              <a:t>може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писатися</a:t>
            </a:r>
            <a:r>
              <a:rPr lang="ru-RU" sz="2400" dirty="0" smtClean="0">
                <a:solidFill>
                  <a:schemeClr val="bg1"/>
                </a:solidFill>
              </a:rPr>
              <a:t> через </a:t>
            </a:r>
            <a:r>
              <a:rPr lang="ru-RU" sz="2400" dirty="0" err="1" smtClean="0">
                <a:solidFill>
                  <a:schemeClr val="bg1"/>
                </a:solidFill>
              </a:rPr>
              <a:t>розрядку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пробіл</a:t>
            </a:r>
            <a:r>
              <a:rPr lang="ru-RU" sz="2400" dirty="0" smtClean="0">
                <a:solidFill>
                  <a:schemeClr val="bg1"/>
                </a:solidFill>
              </a:rPr>
              <a:t>).</a:t>
            </a: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	</a:t>
            </a:r>
            <a:r>
              <a:rPr lang="ru-RU" sz="2400" b="1" dirty="0" err="1" smtClean="0">
                <a:solidFill>
                  <a:schemeClr val="bg1"/>
                </a:solidFill>
              </a:rPr>
              <a:t>Виконавець</a:t>
            </a:r>
            <a:r>
              <a:rPr lang="ru-RU" sz="2400" b="1" dirty="0" smtClean="0">
                <a:solidFill>
                  <a:schemeClr val="bg1"/>
                </a:solidFill>
              </a:rPr>
              <a:t> документа </a:t>
            </a: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 err="1" smtClean="0">
                <a:solidFill>
                  <a:schemeClr val="bg1"/>
                </a:solidFill>
              </a:rPr>
              <a:t>укладач</a:t>
            </a:r>
            <a:r>
              <a:rPr lang="ru-RU" sz="2400" dirty="0" smtClean="0">
                <a:solidFill>
                  <a:schemeClr val="bg1"/>
                </a:solidFill>
              </a:rPr>
              <a:t>) </a:t>
            </a:r>
            <a:r>
              <a:rPr lang="ru-RU" sz="2400" dirty="0" err="1" smtClean="0">
                <a:solidFill>
                  <a:schemeClr val="bg1"/>
                </a:solidFill>
              </a:rPr>
              <a:t>позначається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</a:t>
            </a:r>
            <a:r>
              <a:rPr lang="ru-RU" sz="2400" dirty="0" smtClean="0">
                <a:solidFill>
                  <a:schemeClr val="bg1"/>
                </a:solidFill>
              </a:rPr>
              <a:t> заголовком. </a:t>
            </a:r>
            <a:r>
              <a:rPr lang="ru-RU" sz="2400" dirty="0" err="1" smtClean="0">
                <a:solidFill>
                  <a:schemeClr val="bg1"/>
                </a:solidFill>
              </a:rPr>
              <a:t>Вказується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офіційний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науковий</a:t>
            </a:r>
            <a:r>
              <a:rPr lang="ru-RU" sz="2400" dirty="0" smtClean="0">
                <a:solidFill>
                  <a:schemeClr val="bg1"/>
                </a:solidFill>
              </a:rPr>
              <a:t> статус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перерахуванням</a:t>
            </a:r>
            <a:r>
              <a:rPr lang="ru-RU" sz="2400" dirty="0" smtClean="0">
                <a:solidFill>
                  <a:schemeClr val="bg1"/>
                </a:solidFill>
              </a:rPr>
              <a:t> посади, </a:t>
            </a:r>
            <a:r>
              <a:rPr lang="ru-RU" sz="2400" dirty="0" err="1" smtClean="0">
                <a:solidFill>
                  <a:schemeClr val="bg1"/>
                </a:solidFill>
              </a:rPr>
              <a:t>вченого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звання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</a:rPr>
              <a:t> вони </a:t>
            </a:r>
            <a:r>
              <a:rPr lang="ru-RU" sz="2400" dirty="0" err="1" smtClean="0">
                <a:solidFill>
                  <a:schemeClr val="bg1"/>
                </a:solidFill>
              </a:rPr>
              <a:t>є</a:t>
            </a:r>
            <a:r>
              <a:rPr lang="ru-RU" sz="2400" dirty="0" smtClean="0">
                <a:solidFill>
                  <a:schemeClr val="bg1"/>
                </a:solidFill>
              </a:rPr>
              <a:t>). </a:t>
            </a:r>
            <a:r>
              <a:rPr lang="ru-RU" sz="2400" dirty="0" err="1" smtClean="0">
                <a:solidFill>
                  <a:schemeClr val="bg1"/>
                </a:solidFill>
              </a:rPr>
              <a:t>Повністю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пишуться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прізвище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ім'я</a:t>
            </a:r>
            <a:r>
              <a:rPr lang="ru-RU" sz="2400" dirty="0" smtClean="0">
                <a:solidFill>
                  <a:schemeClr val="bg1"/>
                </a:solidFill>
              </a:rPr>
              <a:t>, по </a:t>
            </a:r>
            <a:r>
              <a:rPr lang="ru-RU" sz="2400" dirty="0" err="1" smtClean="0">
                <a:solidFill>
                  <a:schemeClr val="bg1"/>
                </a:solidFill>
              </a:rPr>
              <a:t>батькові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400" dirty="0" err="1" smtClean="0">
                <a:solidFill>
                  <a:schemeClr val="bg1"/>
                </a:solidFill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виконавців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укладачів</a:t>
            </a:r>
            <a:r>
              <a:rPr lang="ru-RU" sz="2400" dirty="0" smtClean="0">
                <a:solidFill>
                  <a:schemeClr val="bg1"/>
                </a:solidFill>
              </a:rPr>
              <a:t>) </a:t>
            </a:r>
            <a:r>
              <a:rPr lang="ru-RU" sz="2400" dirty="0" err="1" smtClean="0">
                <a:solidFill>
                  <a:schemeClr val="bg1"/>
                </a:solidFill>
              </a:rPr>
              <a:t>кілька</a:t>
            </a:r>
            <a:r>
              <a:rPr lang="ru-RU" sz="2400" dirty="0" smtClean="0">
                <a:solidFill>
                  <a:schemeClr val="bg1"/>
                </a:solidFill>
              </a:rPr>
              <a:t>, то вони </a:t>
            </a:r>
            <a:r>
              <a:rPr lang="ru-RU" sz="2400" dirty="0" err="1" smtClean="0">
                <a:solidFill>
                  <a:schemeClr val="bg1"/>
                </a:solidFill>
              </a:rPr>
              <a:t>проставляються</a:t>
            </a:r>
            <a:r>
              <a:rPr lang="ru-RU" sz="2400" dirty="0" smtClean="0">
                <a:solidFill>
                  <a:schemeClr val="bg1"/>
                </a:solidFill>
              </a:rPr>
              <a:t> один </a:t>
            </a:r>
            <a:r>
              <a:rPr lang="ru-RU" sz="2400" dirty="0" err="1" smtClean="0">
                <a:solidFill>
                  <a:schemeClr val="bg1"/>
                </a:solidFill>
              </a:rPr>
              <a:t>під</a:t>
            </a:r>
            <a:r>
              <a:rPr lang="ru-RU" sz="2400" dirty="0" smtClean="0">
                <a:solidFill>
                  <a:schemeClr val="bg1"/>
                </a:solidFill>
              </a:rPr>
              <a:t> одним в </a:t>
            </a:r>
            <a:r>
              <a:rPr lang="ru-RU" sz="2400" dirty="0" err="1" smtClean="0">
                <a:solidFill>
                  <a:schemeClr val="bg1"/>
                </a:solidFill>
              </a:rPr>
              <a:t>алфавітному</a:t>
            </a:r>
            <a:r>
              <a:rPr lang="ru-RU" sz="2400" dirty="0" smtClean="0">
                <a:solidFill>
                  <a:schemeClr val="bg1"/>
                </a:solidFill>
              </a:rPr>
              <a:t> порядку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за </a:t>
            </a:r>
            <a:r>
              <a:rPr lang="ru-RU" sz="2400" dirty="0" err="1" smtClean="0">
                <a:solidFill>
                  <a:schemeClr val="bg1"/>
                </a:solidFill>
              </a:rPr>
              <a:t>службовим</a:t>
            </a:r>
            <a:r>
              <a:rPr lang="ru-RU" sz="2400" dirty="0" smtClean="0">
                <a:solidFill>
                  <a:schemeClr val="bg1"/>
                </a:solidFill>
              </a:rPr>
              <a:t> ранжиром, </a:t>
            </a:r>
            <a:r>
              <a:rPr lang="ru-RU" sz="2400" dirty="0" err="1" smtClean="0">
                <a:solidFill>
                  <a:schemeClr val="bg1"/>
                </a:solidFill>
              </a:rPr>
              <a:t>згідно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тими</a:t>
            </a:r>
            <a:r>
              <a:rPr lang="ru-RU" sz="2400" dirty="0" smtClean="0">
                <a:solidFill>
                  <a:schemeClr val="bg1"/>
                </a:solidFill>
              </a:rPr>
              <a:t> посадами, </a:t>
            </a:r>
            <a:r>
              <a:rPr lang="ru-RU" sz="2400" dirty="0" err="1" smtClean="0">
                <a:solidFill>
                  <a:schemeClr val="bg1"/>
                </a:solidFill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</a:rPr>
              <a:t> вони </a:t>
            </a:r>
            <a:r>
              <a:rPr lang="ru-RU" sz="2400" dirty="0" err="1" smtClean="0">
                <a:solidFill>
                  <a:schemeClr val="bg1"/>
                </a:solidFill>
              </a:rPr>
              <a:t>обіймають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чи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вчених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ступенів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Оформлення титульної сторінки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627754"/>
            <a:ext cx="9052942" cy="504753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300" dirty="0" smtClean="0">
                <a:solidFill>
                  <a:schemeClr val="bg1"/>
                </a:solidFill>
              </a:rPr>
              <a:t>	</a:t>
            </a:r>
            <a:r>
              <a:rPr lang="ru-RU" sz="2300" b="1" dirty="0" smtClean="0">
                <a:solidFill>
                  <a:schemeClr val="bg1"/>
                </a:solidFill>
              </a:rPr>
              <a:t>Автор документа </a:t>
            </a:r>
            <a:r>
              <a:rPr lang="ru-RU" sz="2300" dirty="0" smtClean="0">
                <a:solidFill>
                  <a:schemeClr val="bg1"/>
                </a:solidFill>
              </a:rPr>
              <a:t>(</a:t>
            </a:r>
            <a:r>
              <a:rPr lang="ru-RU" sz="2300" dirty="0" err="1" smtClean="0">
                <a:solidFill>
                  <a:schemeClr val="bg1"/>
                </a:solidFill>
              </a:rPr>
              <a:t>повна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назва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організації</a:t>
            </a:r>
            <a:r>
              <a:rPr lang="ru-RU" sz="2300" dirty="0" smtClean="0">
                <a:solidFill>
                  <a:schemeClr val="bg1"/>
                </a:solidFill>
              </a:rPr>
              <a:t>, де документ </a:t>
            </a:r>
            <a:r>
              <a:rPr lang="ru-RU" sz="2300" dirty="0" err="1" smtClean="0">
                <a:solidFill>
                  <a:schemeClr val="bg1"/>
                </a:solidFill>
              </a:rPr>
              <a:t>створювався</a:t>
            </a:r>
            <a:r>
              <a:rPr lang="ru-RU" sz="2300" dirty="0" smtClean="0">
                <a:solidFill>
                  <a:schemeClr val="bg1"/>
                </a:solidFill>
              </a:rPr>
              <a:t>) </a:t>
            </a:r>
            <a:r>
              <a:rPr lang="ru-RU" sz="2300" dirty="0" err="1" smtClean="0">
                <a:solidFill>
                  <a:schemeClr val="bg1"/>
                </a:solidFill>
              </a:rPr>
              <a:t>пишеться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одразу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від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верхнього</a:t>
            </a:r>
            <a:r>
              <a:rPr lang="ru-RU" sz="2300" dirty="0" smtClean="0">
                <a:solidFill>
                  <a:schemeClr val="bg1"/>
                </a:solidFill>
              </a:rPr>
              <a:t> поля </a:t>
            </a:r>
            <a:r>
              <a:rPr lang="ru-RU" sz="2300" dirty="0" err="1" smtClean="0">
                <a:solidFill>
                  <a:schemeClr val="bg1"/>
                </a:solidFill>
              </a:rPr>
              <a:t>центровим</a:t>
            </a:r>
            <a:r>
              <a:rPr lang="ru-RU" sz="2300" dirty="0" smtClean="0">
                <a:solidFill>
                  <a:schemeClr val="bg1"/>
                </a:solidFill>
              </a:rPr>
              <a:t> способом.</a:t>
            </a:r>
          </a:p>
          <a:p>
            <a:pPr algn="just"/>
            <a:endParaRPr lang="ru-RU" sz="2300" dirty="0" smtClean="0">
              <a:solidFill>
                <a:schemeClr val="bg1"/>
              </a:solidFill>
            </a:endParaRPr>
          </a:p>
          <a:p>
            <a:pPr algn="just"/>
            <a:r>
              <a:rPr lang="ru-RU" sz="2300" dirty="0" smtClean="0">
                <a:solidFill>
                  <a:schemeClr val="bg1"/>
                </a:solidFill>
              </a:rPr>
              <a:t>	</a:t>
            </a:r>
            <a:r>
              <a:rPr lang="ru-RU" sz="2300" b="1" dirty="0" err="1" smtClean="0">
                <a:solidFill>
                  <a:schemeClr val="bg1"/>
                </a:solidFill>
              </a:rPr>
              <a:t>Місце</a:t>
            </a:r>
            <a:r>
              <a:rPr lang="ru-RU" sz="2300" b="1" dirty="0" smtClean="0">
                <a:solidFill>
                  <a:schemeClr val="bg1"/>
                </a:solidFill>
              </a:rPr>
              <a:t> </a:t>
            </a:r>
            <a:r>
              <a:rPr lang="ru-RU" sz="2300" b="1" dirty="0" err="1" smtClean="0">
                <a:solidFill>
                  <a:schemeClr val="bg1"/>
                </a:solidFill>
              </a:rPr>
              <a:t>видання</a:t>
            </a:r>
            <a:r>
              <a:rPr lang="ru-RU" sz="2300" b="1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позначається</a:t>
            </a:r>
            <a:r>
              <a:rPr lang="ru-RU" sz="2300" dirty="0" smtClean="0">
                <a:solidFill>
                  <a:schemeClr val="bg1"/>
                </a:solidFill>
              </a:rPr>
              <a:t> як </a:t>
            </a:r>
            <a:r>
              <a:rPr lang="ru-RU" sz="2300" dirty="0" err="1" smtClean="0">
                <a:solidFill>
                  <a:schemeClr val="bg1"/>
                </a:solidFill>
              </a:rPr>
              <a:t>географічний</a:t>
            </a:r>
            <a:r>
              <a:rPr lang="ru-RU" sz="2300" dirty="0" smtClean="0">
                <a:solidFill>
                  <a:schemeClr val="bg1"/>
                </a:solidFill>
              </a:rPr>
              <a:t> пункт, на </a:t>
            </a:r>
            <a:r>
              <a:rPr lang="ru-RU" sz="2300" dirty="0" err="1" smtClean="0">
                <a:solidFill>
                  <a:schemeClr val="bg1"/>
                </a:solidFill>
              </a:rPr>
              <a:t>території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якого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проживає</a:t>
            </a:r>
            <a:r>
              <a:rPr lang="ru-RU" sz="2300" dirty="0" smtClean="0">
                <a:solidFill>
                  <a:schemeClr val="bg1"/>
                </a:solidFill>
              </a:rPr>
              <a:t> автор документа. </a:t>
            </a:r>
            <a:r>
              <a:rPr lang="ru-RU" sz="2300" dirty="0" err="1" smtClean="0">
                <a:solidFill>
                  <a:schemeClr val="bg1"/>
                </a:solidFill>
              </a:rPr>
              <a:t>Пишеться</a:t>
            </a:r>
            <a:r>
              <a:rPr lang="ru-RU" sz="2300" dirty="0" smtClean="0">
                <a:solidFill>
                  <a:schemeClr val="bg1"/>
                </a:solidFill>
              </a:rPr>
              <a:t> внизу </a:t>
            </a:r>
            <a:r>
              <a:rPr lang="ru-RU" sz="2300" dirty="0" err="1" smtClean="0">
                <a:solidFill>
                  <a:schemeClr val="bg1"/>
                </a:solidFill>
              </a:rPr>
              <a:t>сторінки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з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урахуванням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нижнього</a:t>
            </a:r>
            <a:r>
              <a:rPr lang="ru-RU" sz="2300" dirty="0" smtClean="0">
                <a:solidFill>
                  <a:schemeClr val="bg1"/>
                </a:solidFill>
              </a:rPr>
              <a:t> поля. Часто </a:t>
            </a:r>
            <a:r>
              <a:rPr lang="ru-RU" sz="2300" dirty="0" err="1" smtClean="0">
                <a:solidFill>
                  <a:schemeClr val="bg1"/>
                </a:solidFill>
              </a:rPr>
              <a:t>вказується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назва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видавництва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якщо</a:t>
            </a:r>
            <a:r>
              <a:rPr lang="ru-RU" sz="2300" dirty="0" smtClean="0">
                <a:solidFill>
                  <a:schemeClr val="bg1"/>
                </a:solidFill>
              </a:rPr>
              <a:t> вона </a:t>
            </a:r>
            <a:r>
              <a:rPr lang="ru-RU" sz="2300" dirty="0" err="1" smtClean="0">
                <a:solidFill>
                  <a:schemeClr val="bg1"/>
                </a:solidFill>
              </a:rPr>
              <a:t>є</a:t>
            </a:r>
            <a:r>
              <a:rPr lang="ru-RU" sz="23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3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ru-RU" sz="2300" dirty="0" smtClean="0">
                <a:solidFill>
                  <a:schemeClr val="bg1"/>
                </a:solidFill>
              </a:rPr>
              <a:t>	</a:t>
            </a:r>
            <a:r>
              <a:rPr lang="ru-RU" sz="2300" b="1" dirty="0" smtClean="0">
                <a:solidFill>
                  <a:schemeClr val="bg1"/>
                </a:solidFill>
              </a:rPr>
              <a:t>Дата документа </a:t>
            </a:r>
            <a:r>
              <a:rPr lang="ru-RU" sz="2300" dirty="0" smtClean="0">
                <a:solidFill>
                  <a:schemeClr val="bg1"/>
                </a:solidFill>
              </a:rPr>
              <a:t>на </a:t>
            </a:r>
            <a:r>
              <a:rPr lang="ru-RU" sz="2300" dirty="0" err="1" smtClean="0">
                <a:solidFill>
                  <a:schemeClr val="bg1"/>
                </a:solidFill>
              </a:rPr>
              <a:t>титульній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сторінці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має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позначку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тільки</a:t>
            </a:r>
            <a:r>
              <a:rPr lang="ru-RU" sz="2300" dirty="0" smtClean="0">
                <a:solidFill>
                  <a:schemeClr val="bg1"/>
                </a:solidFill>
              </a:rPr>
              <a:t> календарного року, </a:t>
            </a:r>
            <a:r>
              <a:rPr lang="ru-RU" sz="2300" dirty="0" err="1" smtClean="0">
                <a:solidFill>
                  <a:schemeClr val="bg1"/>
                </a:solidFill>
              </a:rPr>
              <a:t>який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пишеться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арабськими</a:t>
            </a:r>
            <a:r>
              <a:rPr lang="ru-RU" sz="2300" dirty="0" smtClean="0">
                <a:solidFill>
                  <a:schemeClr val="bg1"/>
                </a:solidFill>
              </a:rPr>
              <a:t> числами, без </a:t>
            </a:r>
            <a:r>
              <a:rPr lang="ru-RU" sz="2300" dirty="0" err="1" smtClean="0">
                <a:solidFill>
                  <a:schemeClr val="bg1"/>
                </a:solidFill>
              </a:rPr>
              <a:t>будь-яких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інших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графічних</a:t>
            </a:r>
            <a:r>
              <a:rPr lang="ru-RU" sz="2300" dirty="0" smtClean="0">
                <a:solidFill>
                  <a:schemeClr val="bg1"/>
                </a:solidFill>
              </a:rPr>
              <a:t> деталей типу лапок, </a:t>
            </a:r>
            <a:r>
              <a:rPr lang="ru-RU" sz="2300" dirty="0" err="1" smtClean="0">
                <a:solidFill>
                  <a:schemeClr val="bg1"/>
                </a:solidFill>
              </a:rPr>
              <a:t>дужок</a:t>
            </a:r>
            <a:r>
              <a:rPr lang="ru-RU" sz="2300" dirty="0" smtClean="0">
                <a:solidFill>
                  <a:schemeClr val="bg1"/>
                </a:solidFill>
              </a:rPr>
              <a:t>, рисок, </a:t>
            </a:r>
            <a:r>
              <a:rPr lang="ru-RU" sz="2300" dirty="0" err="1" smtClean="0">
                <a:solidFill>
                  <a:schemeClr val="bg1"/>
                </a:solidFill>
              </a:rPr>
              <a:t>крапок</a:t>
            </a:r>
            <a:r>
              <a:rPr lang="ru-RU" sz="2300" dirty="0" smtClean="0">
                <a:solidFill>
                  <a:schemeClr val="bg1"/>
                </a:solidFill>
              </a:rPr>
              <a:t>. </a:t>
            </a:r>
            <a:r>
              <a:rPr lang="ru-RU" sz="23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2300" dirty="0" smtClean="0">
                <a:solidFill>
                  <a:schemeClr val="bg1"/>
                </a:solidFill>
              </a:rPr>
              <a:t>: 2007.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титульної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Nataljya\Downloads\img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3474" y="2214562"/>
            <a:ext cx="2588026" cy="4021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титульної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24554"/>
            <a:ext cx="11834242" cy="107721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</a:rPr>
              <a:t>Усі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реквізити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титульної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сторінки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повинні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відділятися</a:t>
            </a:r>
            <a:r>
              <a:rPr lang="ru-RU" sz="3200" dirty="0" smtClean="0">
                <a:solidFill>
                  <a:schemeClr val="bg1"/>
                </a:solidFill>
              </a:rPr>
              <a:t> один </a:t>
            </a:r>
            <a:r>
              <a:rPr lang="ru-RU" sz="3200" dirty="0" err="1" smtClean="0">
                <a:solidFill>
                  <a:schemeClr val="bg1"/>
                </a:solidFill>
              </a:rPr>
              <a:t>від</a:t>
            </a:r>
            <a:r>
              <a:rPr lang="ru-RU" sz="3200" dirty="0" smtClean="0">
                <a:solidFill>
                  <a:schemeClr val="bg1"/>
                </a:solidFill>
              </a:rPr>
              <a:t> одного </a:t>
            </a:r>
            <a:r>
              <a:rPr lang="ru-RU" sz="3200" dirty="0" err="1" smtClean="0">
                <a:solidFill>
                  <a:schemeClr val="bg1"/>
                </a:solidFill>
              </a:rPr>
              <a:t>певними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інтервалами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C:\Users\Nataljya\Downloads\Panochini-1931-tit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779" y="2628900"/>
            <a:ext cx="2771775" cy="4000500"/>
          </a:xfrm>
          <a:prstGeom prst="rect">
            <a:avLst/>
          </a:prstGeom>
          <a:noFill/>
        </p:spPr>
      </p:pic>
      <p:pic>
        <p:nvPicPr>
          <p:cNvPr id="27652" name="Picture 4" descr="C:\Users\Nataljya\Downloads\статут_титул_20150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1" y="2803524"/>
            <a:ext cx="2666999" cy="3812975"/>
          </a:xfrm>
          <a:prstGeom prst="rect">
            <a:avLst/>
          </a:prstGeom>
          <a:noFill/>
        </p:spPr>
      </p:pic>
      <p:pic>
        <p:nvPicPr>
          <p:cNvPr id="9" name="Picture 1" descr="C:\Users\Nataljya\Downloads\overlay-polozhennya-pk-2016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0" y="2713778"/>
            <a:ext cx="2692400" cy="3807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тексту в документах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24554"/>
            <a:ext cx="8138542" cy="526297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Для </a:t>
            </a:r>
            <a:r>
              <a:rPr lang="ru-RU" sz="2800" dirty="0" err="1" smtClean="0">
                <a:solidFill>
                  <a:schemeClr val="bg1"/>
                </a:solidFill>
              </a:rPr>
              <a:t>підсилення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для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акцентування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тієї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іншої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частини</a:t>
            </a:r>
            <a:r>
              <a:rPr lang="ru-RU" sz="2800" dirty="0" smtClean="0">
                <a:solidFill>
                  <a:schemeClr val="bg1"/>
                </a:solidFill>
              </a:rPr>
              <a:t> тексту в документах </a:t>
            </a:r>
            <a:r>
              <a:rPr lang="ru-RU" sz="2800" dirty="0" err="1" smtClean="0">
                <a:solidFill>
                  <a:schemeClr val="bg1"/>
                </a:solidFill>
              </a:rPr>
              <a:t>використовуються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певні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прийоми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способи</a:t>
            </a:r>
            <a:r>
              <a:rPr lang="ru-RU" sz="2800" dirty="0" smtClean="0">
                <a:solidFill>
                  <a:schemeClr val="bg1"/>
                </a:solidFill>
              </a:rPr>
              <a:t>) </a:t>
            </a:r>
            <a:r>
              <a:rPr lang="ru-RU" sz="2800" dirty="0" err="1" smtClean="0">
                <a:solidFill>
                  <a:schemeClr val="bg1"/>
                </a:solidFill>
              </a:rPr>
              <a:t>виділення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інформаційного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матеріалу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Виділення</a:t>
            </a:r>
            <a:r>
              <a:rPr lang="ru-RU" sz="2800" dirty="0" smtClean="0">
                <a:solidFill>
                  <a:schemeClr val="bg1"/>
                </a:solidFill>
              </a:rPr>
              <a:t> тексту в </a:t>
            </a:r>
            <a:r>
              <a:rPr lang="ru-RU" sz="2800" dirty="0" err="1" smtClean="0">
                <a:solidFill>
                  <a:schemeClr val="bg1"/>
                </a:solidFill>
              </a:rPr>
              <a:t>документі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звертає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увагу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читача</a:t>
            </a:r>
            <a:r>
              <a:rPr lang="ru-RU" sz="2800" dirty="0" smtClean="0">
                <a:solidFill>
                  <a:schemeClr val="bg1"/>
                </a:solidFill>
              </a:rPr>
              <a:t> на ту </a:t>
            </a:r>
            <a:r>
              <a:rPr lang="ru-RU" sz="2800" dirty="0" err="1" smtClean="0">
                <a:solidFill>
                  <a:schemeClr val="bg1"/>
                </a:solidFill>
              </a:rPr>
              <a:t>інформацію</a:t>
            </a:r>
            <a:r>
              <a:rPr lang="ru-RU" sz="2800" dirty="0" smtClean="0">
                <a:solidFill>
                  <a:schemeClr val="bg1"/>
                </a:solidFill>
              </a:rPr>
              <a:t>, яка </a:t>
            </a:r>
            <a:r>
              <a:rPr lang="ru-RU" sz="2800" dirty="0" err="1" smtClean="0">
                <a:solidFill>
                  <a:schemeClr val="bg1"/>
                </a:solidFill>
              </a:rPr>
              <a:t>може</a:t>
            </a:r>
            <a:r>
              <a:rPr lang="ru-RU" sz="2800" dirty="0" smtClean="0">
                <a:solidFill>
                  <a:schemeClr val="bg1"/>
                </a:solidFill>
              </a:rPr>
              <a:t>, на думку автора, нести </a:t>
            </a:r>
            <a:r>
              <a:rPr lang="ru-RU" sz="2800" dirty="0" err="1" smtClean="0">
                <a:solidFill>
                  <a:schemeClr val="bg1"/>
                </a:solidFill>
              </a:rPr>
              <a:t>смислове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навантаження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Окрім</a:t>
            </a:r>
            <a:r>
              <a:rPr lang="ru-RU" sz="2800" dirty="0" smtClean="0">
                <a:solidFill>
                  <a:schemeClr val="bg1"/>
                </a:solidFill>
              </a:rPr>
              <a:t> того, </a:t>
            </a:r>
            <a:r>
              <a:rPr lang="ru-RU" sz="2800" dirty="0" err="1" smtClean="0">
                <a:solidFill>
                  <a:schemeClr val="bg1"/>
                </a:solidFill>
              </a:rPr>
              <a:t>виділення</a:t>
            </a:r>
            <a:r>
              <a:rPr lang="ru-RU" sz="2800" dirty="0" smtClean="0">
                <a:solidFill>
                  <a:schemeClr val="bg1"/>
                </a:solidFill>
              </a:rPr>
              <a:t> тексту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частини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естетичне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2800" dirty="0" err="1" smtClean="0">
                <a:solidFill>
                  <a:schemeClr val="bg1"/>
                </a:solidFill>
              </a:rPr>
              <a:t>Може</a:t>
            </a:r>
            <a:r>
              <a:rPr lang="ru-RU" sz="2800" dirty="0" smtClean="0">
                <a:solidFill>
                  <a:schemeClr val="bg1"/>
                </a:solidFill>
              </a:rPr>
              <a:t> бути </a:t>
            </a:r>
            <a:r>
              <a:rPr lang="ru-RU" sz="2800" dirty="0" err="1" smtClean="0">
                <a:solidFill>
                  <a:schemeClr val="bg1"/>
                </a:solidFill>
              </a:rPr>
              <a:t>виділене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одне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кілька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слів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але</a:t>
            </a:r>
            <a:r>
              <a:rPr lang="ru-RU" sz="2800" dirty="0" smtClean="0">
                <a:solidFill>
                  <a:schemeClr val="bg1"/>
                </a:solidFill>
              </a:rPr>
              <a:t> не </a:t>
            </a:r>
            <a:r>
              <a:rPr lang="ru-RU" sz="2800" dirty="0" err="1" smtClean="0">
                <a:solidFill>
                  <a:schemeClr val="bg1"/>
                </a:solidFill>
              </a:rPr>
              <a:t>більше</a:t>
            </a:r>
            <a:r>
              <a:rPr lang="ru-RU" sz="2800" dirty="0" smtClean="0">
                <a:solidFill>
                  <a:schemeClr val="bg1"/>
                </a:solidFill>
              </a:rPr>
              <a:t> одного </a:t>
            </a:r>
            <a:r>
              <a:rPr lang="ru-RU" sz="2800" dirty="0" err="1" smtClean="0">
                <a:solidFill>
                  <a:schemeClr val="bg1"/>
                </a:solidFill>
              </a:rPr>
              <a:t>речення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481" name="Picture 1" descr="C:\Users\Nataljya\Downloads\data_transf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465388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офіційно-ділового</a:t>
            </a:r>
            <a:r>
              <a:rPr lang="ru-RU" dirty="0" smtClean="0"/>
              <a:t> стилю </a:t>
            </a:r>
            <a:r>
              <a:rPr lang="ru-RU" dirty="0" err="1" smtClean="0"/>
              <a:t>документів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52400" y="1399963"/>
            <a:ext cx="1187869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1. Точність, послідовність і лаконічність викладу фактів, гранична чіткість у висловленні</a:t>
            </a:r>
            <a:r>
              <a:rPr lang="uk-UA" sz="2800" dirty="0" smtClean="0">
                <a:solidFill>
                  <a:schemeClr val="bg1"/>
                </a:solidFill>
              </a:rPr>
              <a:t>.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uk-UA" sz="28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2. Наявність мовних зворотів</a:t>
            </a:r>
            <a:r>
              <a:rPr lang="ru-RU" sz="2800" b="1" dirty="0" smtClean="0">
                <a:solidFill>
                  <a:schemeClr val="bg1"/>
                </a:solidFill>
              </a:rPr>
              <a:t> – </a:t>
            </a:r>
            <a:r>
              <a:rPr lang="ru-RU" sz="2800" b="1" dirty="0" err="1" smtClean="0">
                <a:solidFill>
                  <a:schemeClr val="bg1"/>
                </a:solidFill>
              </a:rPr>
              <a:t>кліше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100" y="3730536"/>
            <a:ext cx="6096000" cy="2677656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chemeClr val="bg1"/>
                </a:solidFill>
              </a:rPr>
              <a:t>Кліше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мовні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конструкції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яким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властиві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постійний</a:t>
            </a:r>
            <a:r>
              <a:rPr lang="ru-RU" sz="2800" dirty="0" smtClean="0">
                <a:solidFill>
                  <a:schemeClr val="bg1"/>
                </a:solidFill>
              </a:rPr>
              <a:t> склад </a:t>
            </a:r>
            <a:r>
              <a:rPr lang="ru-RU" sz="2800" dirty="0" err="1" smtClean="0">
                <a:solidFill>
                  <a:schemeClr val="bg1"/>
                </a:solidFill>
              </a:rPr>
              <a:t>компонентів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їх</a:t>
            </a:r>
            <a:r>
              <a:rPr lang="ru-RU" sz="2800" dirty="0" smtClean="0">
                <a:solidFill>
                  <a:schemeClr val="bg1"/>
                </a:solidFill>
              </a:rPr>
              <a:t> порядок та </a:t>
            </a:r>
            <a:r>
              <a:rPr lang="ru-RU" sz="2800" dirty="0" err="1" smtClean="0">
                <a:solidFill>
                  <a:schemeClr val="bg1"/>
                </a:solidFill>
              </a:rPr>
              <a:t>усталене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звучання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Розрізняють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прості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ускладнені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складні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кліше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/>
          </a:p>
        </p:txBody>
      </p:sp>
      <p:sp>
        <p:nvSpPr>
          <p:cNvPr id="38914" name="AutoShape 2" descr="Картинки по запросу документ"/>
          <p:cNvSpPr>
            <a:spLocks noChangeAspect="1" noChangeArrowheads="1"/>
          </p:cNvSpPr>
          <p:nvPr/>
        </p:nvSpPr>
        <p:spPr bwMode="auto">
          <a:xfrm>
            <a:off x="155575" y="-1608138"/>
            <a:ext cx="26479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C:\Users\Nataljya\Downloads\af9f78a224a2421cf25c8290aa8bb2d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411992"/>
            <a:ext cx="4614863" cy="3160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3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тексту в документах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24554"/>
            <a:ext cx="11834242" cy="501675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 </a:t>
            </a:r>
            <a:r>
              <a:rPr lang="ru-RU" sz="3200" dirty="0" err="1" smtClean="0">
                <a:solidFill>
                  <a:schemeClr val="bg1"/>
                </a:solidFill>
              </a:rPr>
              <a:t>Спосіб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перший </a:t>
            </a:r>
            <a:r>
              <a:rPr lang="ru-RU" sz="3200" dirty="0" smtClean="0">
                <a:solidFill>
                  <a:schemeClr val="bg1"/>
                </a:solidFill>
              </a:rPr>
              <a:t>– </a:t>
            </a:r>
            <a:r>
              <a:rPr lang="ru-RU" sz="3200" dirty="0" err="1" smtClean="0">
                <a:solidFill>
                  <a:schemeClr val="bg1"/>
                </a:solidFill>
              </a:rPr>
              <a:t>підкреслення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частини</a:t>
            </a:r>
            <a:r>
              <a:rPr lang="ru-RU" sz="3200" dirty="0" smtClean="0">
                <a:solidFill>
                  <a:schemeClr val="bg1"/>
                </a:solidFill>
              </a:rPr>
              <a:t> тексту </a:t>
            </a:r>
            <a:r>
              <a:rPr lang="ru-RU" sz="3200" dirty="0" err="1" smtClean="0">
                <a:solidFill>
                  <a:schemeClr val="bg1"/>
                </a:solidFill>
              </a:rPr>
              <a:t>суцільною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або</a:t>
            </a:r>
            <a:r>
              <a:rPr lang="ru-RU" sz="3200" dirty="0" smtClean="0">
                <a:solidFill>
                  <a:schemeClr val="bg1"/>
                </a:solidFill>
              </a:rPr>
              <a:t> пунктирною </a:t>
            </a:r>
            <a:r>
              <a:rPr lang="ru-RU" sz="3200" dirty="0" err="1" smtClean="0">
                <a:solidFill>
                  <a:schemeClr val="bg1"/>
                </a:solidFill>
              </a:rPr>
              <a:t>лінією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Такий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спосіб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найчастіше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допускається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підзаголовках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3200" dirty="0" smtClean="0">
                <a:solidFill>
                  <a:schemeClr val="bg1"/>
                </a:solidFill>
              </a:rPr>
              <a:t>: 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"ТЕХНОЛОГІЯ ОБРОБКИ І ІСТОРІЯ. </a:t>
            </a:r>
          </a:p>
          <a:p>
            <a:pPr algn="just"/>
            <a:r>
              <a:rPr lang="ru-RU" sz="3200" u="sng" dirty="0" err="1" smtClean="0">
                <a:solidFill>
                  <a:schemeClr val="bg1"/>
                </a:solidFill>
              </a:rPr>
              <a:t>Відображення</a:t>
            </a:r>
            <a:r>
              <a:rPr lang="ru-RU" sz="3200" u="sng" dirty="0" smtClean="0">
                <a:solidFill>
                  <a:schemeClr val="bg1"/>
                </a:solidFill>
              </a:rPr>
              <a:t> </a:t>
            </a:r>
            <a:r>
              <a:rPr lang="ru-RU" sz="3200" u="sng" dirty="0" err="1" smtClean="0">
                <a:solidFill>
                  <a:schemeClr val="bg1"/>
                </a:solidFill>
              </a:rPr>
              <a:t>і</a:t>
            </a:r>
            <a:r>
              <a:rPr lang="ru-RU" sz="3200" u="sng" dirty="0" smtClean="0">
                <a:solidFill>
                  <a:schemeClr val="bg1"/>
                </a:solidFill>
              </a:rPr>
              <a:t> </a:t>
            </a:r>
            <a:r>
              <a:rPr lang="ru-RU" sz="3200" u="sng" dirty="0" err="1" smtClean="0">
                <a:solidFill>
                  <a:schemeClr val="bg1"/>
                </a:solidFill>
              </a:rPr>
              <a:t>дисперсія</a:t>
            </a:r>
            <a:r>
              <a:rPr lang="ru-RU" sz="3200" u="sng" dirty="0" smtClean="0">
                <a:solidFill>
                  <a:schemeClr val="bg1"/>
                </a:solidFill>
              </a:rPr>
              <a:t> </a:t>
            </a:r>
            <a:r>
              <a:rPr lang="ru-RU" sz="3200" u="sng" dirty="0" err="1" smtClean="0">
                <a:solidFill>
                  <a:schemeClr val="bg1"/>
                </a:solidFill>
              </a:rPr>
              <a:t>світла</a:t>
            </a:r>
            <a:r>
              <a:rPr lang="ru-RU" sz="3200" dirty="0" smtClean="0">
                <a:solidFill>
                  <a:schemeClr val="bg1"/>
                </a:solidFill>
              </a:rPr>
              <a:t>", </a:t>
            </a:r>
          </a:p>
          <a:p>
            <a:pPr algn="just"/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де перше </a:t>
            </a:r>
            <a:r>
              <a:rPr lang="ru-RU" sz="3200" dirty="0" err="1" smtClean="0">
                <a:solidFill>
                  <a:schemeClr val="bg1"/>
                </a:solidFill>
              </a:rPr>
              <a:t>речення</a:t>
            </a:r>
            <a:r>
              <a:rPr lang="ru-RU" sz="3200" dirty="0" smtClean="0">
                <a:solidFill>
                  <a:schemeClr val="bg1"/>
                </a:solidFill>
              </a:rPr>
              <a:t> – заголовок, а </a:t>
            </a:r>
            <a:r>
              <a:rPr lang="ru-RU" sz="3200" dirty="0" err="1" smtClean="0">
                <a:solidFill>
                  <a:schemeClr val="bg1"/>
                </a:solidFill>
              </a:rPr>
              <a:t>підкреслене</a:t>
            </a:r>
            <a:r>
              <a:rPr lang="ru-RU" sz="3200" dirty="0" smtClean="0">
                <a:solidFill>
                  <a:schemeClr val="bg1"/>
                </a:solidFill>
              </a:rPr>
              <a:t> друге </a:t>
            </a:r>
            <a:r>
              <a:rPr lang="ru-RU" sz="3200" dirty="0" err="1" smtClean="0">
                <a:solidFill>
                  <a:schemeClr val="bg1"/>
                </a:solidFill>
              </a:rPr>
              <a:t>речення</a:t>
            </a:r>
            <a:r>
              <a:rPr lang="ru-RU" sz="3200" dirty="0" smtClean="0">
                <a:solidFill>
                  <a:schemeClr val="bg1"/>
                </a:solidFill>
              </a:rPr>
              <a:t> – </a:t>
            </a:r>
            <a:r>
              <a:rPr lang="ru-RU" sz="3200" dirty="0" err="1" smtClean="0">
                <a:solidFill>
                  <a:schemeClr val="bg1"/>
                </a:solidFill>
              </a:rPr>
              <a:t>підзаголовок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тексту в документах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24554"/>
            <a:ext cx="11834242" cy="501675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 </a:t>
            </a:r>
            <a:r>
              <a:rPr lang="ru-RU" sz="3200" dirty="0" err="1" smtClean="0">
                <a:solidFill>
                  <a:schemeClr val="bg1"/>
                </a:solidFill>
              </a:rPr>
              <a:t>Спосіб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другий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– </a:t>
            </a:r>
            <a:r>
              <a:rPr lang="ru-RU" sz="3200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літер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жирним</a:t>
            </a:r>
            <a:r>
              <a:rPr lang="ru-RU" sz="3200" dirty="0" smtClean="0">
                <a:solidFill>
                  <a:schemeClr val="bg1"/>
                </a:solidFill>
              </a:rPr>
              <a:t> шрифтом </a:t>
            </a:r>
            <a:r>
              <a:rPr lang="ru-RU" sz="3200" dirty="0" err="1" smtClean="0">
                <a:solidFill>
                  <a:schemeClr val="bg1"/>
                </a:solidFill>
              </a:rPr>
              <a:t>або</a:t>
            </a:r>
            <a:r>
              <a:rPr lang="ru-RU" sz="3200" dirty="0" smtClean="0">
                <a:solidFill>
                  <a:schemeClr val="bg1"/>
                </a:solidFill>
              </a:rPr>
              <a:t> курсивом. 	</a:t>
            </a:r>
            <a:r>
              <a:rPr lang="ru-RU" sz="3200" dirty="0" err="1" smtClean="0">
                <a:solidFill>
                  <a:schemeClr val="bg1"/>
                </a:solidFill>
              </a:rPr>
              <a:t>Сучасні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технічні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засоби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ru-RU" sz="3200" dirty="0" err="1" smtClean="0">
                <a:solidFill>
                  <a:schemeClr val="bg1"/>
                </a:solidFill>
              </a:rPr>
              <a:t>насамперед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персональний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комп'ютер</a:t>
            </a:r>
            <a:r>
              <a:rPr lang="ru-RU" sz="3200" dirty="0" smtClean="0">
                <a:solidFill>
                  <a:schemeClr val="bg1"/>
                </a:solidFill>
              </a:rPr>
              <a:t>) </a:t>
            </a:r>
            <a:r>
              <a:rPr lang="ru-RU" sz="3200" dirty="0" err="1" smtClean="0">
                <a:solidFill>
                  <a:schemeClr val="bg1"/>
                </a:solidFill>
              </a:rPr>
              <a:t>дозволяють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вибрати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будь-який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інший</a:t>
            </a:r>
            <a:r>
              <a:rPr lang="ru-RU" sz="3200" dirty="0" smtClean="0">
                <a:solidFill>
                  <a:schemeClr val="bg1"/>
                </a:solidFill>
              </a:rPr>
              <a:t> тип шрифту, </a:t>
            </a:r>
            <a:r>
              <a:rPr lang="ru-RU" sz="3200" dirty="0" err="1" smtClean="0">
                <a:solidFill>
                  <a:schemeClr val="bg1"/>
                </a:solidFill>
              </a:rPr>
              <a:t>відмінний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від</a:t>
            </a:r>
            <a:r>
              <a:rPr lang="ru-RU" sz="3200" dirty="0" smtClean="0">
                <a:solidFill>
                  <a:schemeClr val="bg1"/>
                </a:solidFill>
              </a:rPr>
              <a:t> основного. </a:t>
            </a:r>
          </a:p>
          <a:p>
            <a:pPr algn="just"/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3200" dirty="0" smtClean="0">
                <a:solidFill>
                  <a:schemeClr val="bg1"/>
                </a:solidFill>
              </a:rPr>
              <a:t>: "</a:t>
            </a:r>
            <a:r>
              <a:rPr lang="ru-RU" sz="3200" dirty="0" err="1" smtClean="0">
                <a:solidFill>
                  <a:schemeClr val="bg1"/>
                </a:solidFill>
              </a:rPr>
              <a:t>Велике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3200" dirty="0" smtClean="0">
                <a:solidFill>
                  <a:schemeClr val="bg1"/>
                </a:solidFill>
              </a:rPr>
              <a:t> для </a:t>
            </a:r>
            <a:r>
              <a:rPr lang="ru-RU" sz="32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держави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має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міцна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фінансова</a:t>
            </a:r>
            <a:r>
              <a:rPr lang="ru-RU" sz="3200" b="1" dirty="0" smtClean="0">
                <a:solidFill>
                  <a:schemeClr val="bg1"/>
                </a:solidFill>
              </a:rPr>
              <a:t> система", </a:t>
            </a:r>
            <a:r>
              <a:rPr lang="ru-RU" sz="3200" dirty="0" err="1" smtClean="0">
                <a:solidFill>
                  <a:schemeClr val="bg1"/>
                </a:solidFill>
              </a:rPr>
              <a:t>або</a:t>
            </a:r>
            <a:r>
              <a:rPr lang="ru-RU" sz="3200" dirty="0" smtClean="0">
                <a:solidFill>
                  <a:schemeClr val="bg1"/>
                </a:solidFill>
              </a:rPr>
              <a:t> "</a:t>
            </a:r>
            <a:r>
              <a:rPr lang="ru-RU" sz="3200" dirty="0" err="1" smtClean="0">
                <a:solidFill>
                  <a:schemeClr val="bg1"/>
                </a:solidFill>
              </a:rPr>
              <a:t>Велике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3200" dirty="0" smtClean="0">
                <a:solidFill>
                  <a:schemeClr val="bg1"/>
                </a:solidFill>
              </a:rPr>
              <a:t> для </a:t>
            </a:r>
            <a:r>
              <a:rPr lang="ru-RU" sz="32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держави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має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міцна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фінансова</a:t>
            </a:r>
            <a:r>
              <a:rPr lang="ru-RU" sz="3200" i="1" dirty="0" smtClean="0">
                <a:solidFill>
                  <a:schemeClr val="bg1"/>
                </a:solidFill>
              </a:rPr>
              <a:t> система".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тексту в документах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24554"/>
            <a:ext cx="8354442" cy="526297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Для </a:t>
            </a:r>
            <a:r>
              <a:rPr lang="ru-RU" sz="2800" dirty="0" err="1" smtClean="0">
                <a:solidFill>
                  <a:schemeClr val="bg1"/>
                </a:solidFill>
              </a:rPr>
              <a:t>підсилення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для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акцентування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тієї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іншої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частини</a:t>
            </a:r>
            <a:r>
              <a:rPr lang="ru-RU" sz="2800" dirty="0" smtClean="0">
                <a:solidFill>
                  <a:schemeClr val="bg1"/>
                </a:solidFill>
              </a:rPr>
              <a:t> тексту в документах </a:t>
            </a:r>
            <a:r>
              <a:rPr lang="ru-RU" sz="2800" dirty="0" err="1" smtClean="0">
                <a:solidFill>
                  <a:schemeClr val="bg1"/>
                </a:solidFill>
              </a:rPr>
              <a:t>використовуються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певні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прийоми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способи</a:t>
            </a:r>
            <a:r>
              <a:rPr lang="ru-RU" sz="2800" dirty="0" smtClean="0">
                <a:solidFill>
                  <a:schemeClr val="bg1"/>
                </a:solidFill>
              </a:rPr>
              <a:t>) </a:t>
            </a:r>
            <a:r>
              <a:rPr lang="ru-RU" sz="2800" dirty="0" err="1" smtClean="0">
                <a:solidFill>
                  <a:schemeClr val="bg1"/>
                </a:solidFill>
              </a:rPr>
              <a:t>виділення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інформаційного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матеріалу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Виділення</a:t>
            </a:r>
            <a:r>
              <a:rPr lang="ru-RU" sz="2800" dirty="0" smtClean="0">
                <a:solidFill>
                  <a:schemeClr val="bg1"/>
                </a:solidFill>
              </a:rPr>
              <a:t> тексту в </a:t>
            </a:r>
            <a:r>
              <a:rPr lang="ru-RU" sz="2800" dirty="0" err="1" smtClean="0">
                <a:solidFill>
                  <a:schemeClr val="bg1"/>
                </a:solidFill>
              </a:rPr>
              <a:t>документі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звертає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увагу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читача</a:t>
            </a:r>
            <a:r>
              <a:rPr lang="ru-RU" sz="2800" dirty="0" smtClean="0">
                <a:solidFill>
                  <a:schemeClr val="bg1"/>
                </a:solidFill>
              </a:rPr>
              <a:t> на ту </a:t>
            </a:r>
            <a:r>
              <a:rPr lang="ru-RU" sz="2800" dirty="0" err="1" smtClean="0">
                <a:solidFill>
                  <a:schemeClr val="bg1"/>
                </a:solidFill>
              </a:rPr>
              <a:t>інформацію</a:t>
            </a:r>
            <a:r>
              <a:rPr lang="ru-RU" sz="2800" dirty="0" smtClean="0">
                <a:solidFill>
                  <a:schemeClr val="bg1"/>
                </a:solidFill>
              </a:rPr>
              <a:t>, яка </a:t>
            </a:r>
            <a:r>
              <a:rPr lang="ru-RU" sz="2800" dirty="0" err="1" smtClean="0">
                <a:solidFill>
                  <a:schemeClr val="bg1"/>
                </a:solidFill>
              </a:rPr>
              <a:t>може</a:t>
            </a:r>
            <a:r>
              <a:rPr lang="ru-RU" sz="2800" dirty="0" smtClean="0">
                <a:solidFill>
                  <a:schemeClr val="bg1"/>
                </a:solidFill>
              </a:rPr>
              <a:t>, на думку автора, нести </a:t>
            </a:r>
            <a:r>
              <a:rPr lang="ru-RU" sz="2800" dirty="0" err="1" smtClean="0">
                <a:solidFill>
                  <a:schemeClr val="bg1"/>
                </a:solidFill>
              </a:rPr>
              <a:t>смислове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навантаження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Окрім</a:t>
            </a:r>
            <a:r>
              <a:rPr lang="ru-RU" sz="2800" dirty="0" smtClean="0">
                <a:solidFill>
                  <a:schemeClr val="bg1"/>
                </a:solidFill>
              </a:rPr>
              <a:t> того, </a:t>
            </a:r>
            <a:r>
              <a:rPr lang="ru-RU" sz="2800" dirty="0" err="1" smtClean="0">
                <a:solidFill>
                  <a:schemeClr val="bg1"/>
                </a:solidFill>
              </a:rPr>
              <a:t>виділення</a:t>
            </a:r>
            <a:r>
              <a:rPr lang="ru-RU" sz="2800" dirty="0" smtClean="0">
                <a:solidFill>
                  <a:schemeClr val="bg1"/>
                </a:solidFill>
              </a:rPr>
              <a:t> тексту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частини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естетичне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2800" dirty="0" err="1" smtClean="0">
                <a:solidFill>
                  <a:schemeClr val="bg1"/>
                </a:solidFill>
              </a:rPr>
              <a:t>Може</a:t>
            </a:r>
            <a:r>
              <a:rPr lang="ru-RU" sz="2800" dirty="0" smtClean="0">
                <a:solidFill>
                  <a:schemeClr val="bg1"/>
                </a:solidFill>
              </a:rPr>
              <a:t> бути </a:t>
            </a:r>
            <a:r>
              <a:rPr lang="ru-RU" sz="2800" dirty="0" err="1" smtClean="0">
                <a:solidFill>
                  <a:schemeClr val="bg1"/>
                </a:solidFill>
              </a:rPr>
              <a:t>виділене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одне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кілька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слів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але</a:t>
            </a:r>
            <a:r>
              <a:rPr lang="ru-RU" sz="2800" dirty="0" smtClean="0">
                <a:solidFill>
                  <a:schemeClr val="bg1"/>
                </a:solidFill>
              </a:rPr>
              <a:t> не </a:t>
            </a:r>
            <a:r>
              <a:rPr lang="ru-RU" sz="2800" dirty="0" err="1" smtClean="0">
                <a:solidFill>
                  <a:schemeClr val="bg1"/>
                </a:solidFill>
              </a:rPr>
              <a:t>більше</a:t>
            </a:r>
            <a:r>
              <a:rPr lang="ru-RU" sz="2800" dirty="0" smtClean="0">
                <a:solidFill>
                  <a:schemeClr val="bg1"/>
                </a:solidFill>
              </a:rPr>
              <a:t> одного </a:t>
            </a:r>
            <a:r>
              <a:rPr lang="ru-RU" sz="2800" dirty="0" err="1" smtClean="0">
                <a:solidFill>
                  <a:schemeClr val="bg1"/>
                </a:solidFill>
              </a:rPr>
              <a:t>речення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8433" name="Picture 1" descr="C:\Users\Nataljya\Downloads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9363" y="2185988"/>
            <a:ext cx="3015528" cy="383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тексту в документах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365500" y="1500754"/>
            <a:ext cx="8648700" cy="501675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 </a:t>
            </a:r>
            <a:r>
              <a:rPr lang="ru-RU" sz="3200" dirty="0" err="1" smtClean="0">
                <a:solidFill>
                  <a:schemeClr val="bg1"/>
                </a:solidFill>
              </a:rPr>
              <a:t>Спосіб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третій</a:t>
            </a:r>
            <a:r>
              <a:rPr lang="ru-RU" sz="3200" dirty="0" smtClean="0">
                <a:solidFill>
                  <a:schemeClr val="bg1"/>
                </a:solidFill>
              </a:rPr>
              <a:t> – </a:t>
            </a:r>
            <a:r>
              <a:rPr lang="ru-RU" sz="3200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3200" dirty="0" smtClean="0">
                <a:solidFill>
                  <a:schemeClr val="bg1"/>
                </a:solidFill>
              </a:rPr>
              <a:t> через </a:t>
            </a:r>
            <a:r>
              <a:rPr lang="ru-RU" sz="3200" dirty="0" err="1" smtClean="0">
                <a:solidFill>
                  <a:schemeClr val="bg1"/>
                </a:solidFill>
              </a:rPr>
              <a:t>розрядку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ru-RU" sz="3200" dirty="0" err="1" smtClean="0">
                <a:solidFill>
                  <a:schemeClr val="bg1"/>
                </a:solidFill>
              </a:rPr>
              <a:t>пробіл</a:t>
            </a:r>
            <a:r>
              <a:rPr lang="ru-RU" sz="3200" dirty="0" smtClean="0">
                <a:solidFill>
                  <a:schemeClr val="bg1"/>
                </a:solidFill>
              </a:rPr>
              <a:t>), яке </a:t>
            </a:r>
            <a:r>
              <a:rPr lang="ru-RU" sz="3200" dirty="0" err="1" smtClean="0">
                <a:solidFill>
                  <a:schemeClr val="bg1"/>
                </a:solidFill>
              </a:rPr>
              <a:t>виглядає</a:t>
            </a:r>
            <a:r>
              <a:rPr lang="ru-RU" sz="3200" dirty="0" smtClean="0">
                <a:solidFill>
                  <a:schemeClr val="bg1"/>
                </a:solidFill>
              </a:rPr>
              <a:t> як </a:t>
            </a:r>
            <a:r>
              <a:rPr lang="ru-RU" sz="3200" dirty="0" err="1" smtClean="0">
                <a:solidFill>
                  <a:schemeClr val="bg1"/>
                </a:solidFill>
              </a:rPr>
              <a:t>рівномірні</a:t>
            </a:r>
            <a:r>
              <a:rPr lang="ru-RU" sz="3200" dirty="0" smtClean="0">
                <a:solidFill>
                  <a:schemeClr val="bg1"/>
                </a:solidFill>
              </a:rPr>
              <a:t> пропуски </a:t>
            </a:r>
            <a:r>
              <a:rPr lang="ru-RU" sz="3200" dirty="0" err="1" smtClean="0">
                <a:solidFill>
                  <a:schemeClr val="bg1"/>
                </a:solidFill>
              </a:rPr>
              <a:t>між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літерами</a:t>
            </a:r>
            <a:r>
              <a:rPr lang="ru-RU" sz="3200" dirty="0" smtClean="0">
                <a:solidFill>
                  <a:schemeClr val="bg1"/>
                </a:solidFill>
              </a:rPr>
              <a:t> тексту. </a:t>
            </a:r>
            <a:r>
              <a:rPr lang="ru-RU" sz="3200" dirty="0" err="1" smtClean="0">
                <a:solidFill>
                  <a:schemeClr val="bg1"/>
                </a:solidFill>
              </a:rPr>
              <a:t>Найчастіше</a:t>
            </a:r>
            <a:r>
              <a:rPr lang="ru-RU" sz="3200" dirty="0" smtClean="0">
                <a:solidFill>
                  <a:schemeClr val="bg1"/>
                </a:solidFill>
              </a:rPr>
              <a:t> так </a:t>
            </a:r>
            <a:r>
              <a:rPr lang="ru-RU" sz="3200" dirty="0" err="1" smtClean="0">
                <a:solidFill>
                  <a:schemeClr val="bg1"/>
                </a:solidFill>
              </a:rPr>
              <a:t>виділяють</a:t>
            </a:r>
            <a:r>
              <a:rPr lang="ru-RU" sz="3200" dirty="0" smtClean="0">
                <a:solidFill>
                  <a:schemeClr val="bg1"/>
                </a:solidFill>
              </a:rPr>
              <a:t> заголовок (</a:t>
            </a:r>
            <a:r>
              <a:rPr lang="ru-RU" sz="3200" dirty="0" err="1" smtClean="0">
                <a:solidFill>
                  <a:schemeClr val="bg1"/>
                </a:solidFill>
              </a:rPr>
              <a:t>назву</a:t>
            </a:r>
            <a:r>
              <a:rPr lang="ru-RU" sz="3200" dirty="0" smtClean="0">
                <a:solidFill>
                  <a:schemeClr val="bg1"/>
                </a:solidFill>
              </a:rPr>
              <a:t>)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подекуди</a:t>
            </a:r>
            <a:r>
              <a:rPr lang="ru-RU" sz="3200" dirty="0" smtClean="0">
                <a:solidFill>
                  <a:schemeClr val="bg1"/>
                </a:solidFill>
              </a:rPr>
              <a:t> – </a:t>
            </a:r>
            <a:r>
              <a:rPr lang="ru-RU" sz="3200" dirty="0" err="1" smtClean="0">
                <a:solidFill>
                  <a:schemeClr val="bg1"/>
                </a:solidFill>
              </a:rPr>
              <a:t>одне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чи</a:t>
            </a:r>
            <a:r>
              <a:rPr lang="ru-RU" sz="3200" dirty="0" smtClean="0">
                <a:solidFill>
                  <a:schemeClr val="bg1"/>
                </a:solidFill>
              </a:rPr>
              <a:t> два слова. </a:t>
            </a:r>
          </a:p>
          <a:p>
            <a:pPr algn="just"/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3200" dirty="0" smtClean="0">
                <a:solidFill>
                  <a:schemeClr val="bg1"/>
                </a:solidFill>
              </a:rPr>
              <a:t>: </a:t>
            </a:r>
            <a:r>
              <a:rPr lang="ru-RU" sz="3200" spc="200" dirty="0" smtClean="0">
                <a:solidFill>
                  <a:schemeClr val="bg1"/>
                </a:solidFill>
              </a:rPr>
              <a:t>"В </a:t>
            </a:r>
            <a:r>
              <a:rPr lang="ru-RU" sz="3200" spc="200" dirty="0" err="1" smtClean="0">
                <a:solidFill>
                  <a:schemeClr val="bg1"/>
                </a:solidFill>
              </a:rPr>
              <a:t>призматичних</a:t>
            </a:r>
            <a:r>
              <a:rPr lang="ru-RU" sz="3200" spc="200" dirty="0" smtClean="0">
                <a:solidFill>
                  <a:schemeClr val="bg1"/>
                </a:solidFill>
              </a:rPr>
              <a:t> </a:t>
            </a:r>
            <a:r>
              <a:rPr lang="ru-RU" sz="3200" spc="200" dirty="0" err="1" smtClean="0">
                <a:solidFill>
                  <a:schemeClr val="bg1"/>
                </a:solidFill>
              </a:rPr>
              <a:t>приладах</a:t>
            </a:r>
            <a:r>
              <a:rPr lang="ru-RU" sz="3200" spc="200" dirty="0" smtClean="0">
                <a:solidFill>
                  <a:schemeClr val="bg1"/>
                </a:solidFill>
              </a:rPr>
              <a:t> </a:t>
            </a:r>
            <a:r>
              <a:rPr lang="ru-RU" sz="3200" spc="200" dirty="0" err="1" smtClean="0">
                <a:solidFill>
                  <a:schemeClr val="bg1"/>
                </a:solidFill>
              </a:rPr>
              <a:t>інтервали</a:t>
            </a:r>
            <a:r>
              <a:rPr lang="ru-RU" sz="3200" spc="200" dirty="0" smtClean="0">
                <a:solidFill>
                  <a:schemeClr val="bg1"/>
                </a:solidFill>
              </a:rPr>
              <a:t> </a:t>
            </a:r>
            <a:r>
              <a:rPr lang="ru-RU" sz="3200" spc="200" dirty="0" err="1" smtClean="0">
                <a:solidFill>
                  <a:schemeClr val="bg1"/>
                </a:solidFill>
              </a:rPr>
              <a:t>хвиль</a:t>
            </a:r>
            <a:r>
              <a:rPr lang="ru-RU" sz="3200" spc="200" dirty="0" smtClean="0">
                <a:solidFill>
                  <a:schemeClr val="bg1"/>
                </a:solidFill>
              </a:rPr>
              <a:t> </a:t>
            </a:r>
            <a:r>
              <a:rPr lang="ru-RU" sz="3200" spc="200" dirty="0" err="1" smtClean="0">
                <a:solidFill>
                  <a:schemeClr val="bg1"/>
                </a:solidFill>
              </a:rPr>
              <a:t>зменшуються</a:t>
            </a:r>
            <a:r>
              <a:rPr lang="ru-RU" sz="3200" spc="200" dirty="0" smtClean="0">
                <a:solidFill>
                  <a:schemeClr val="bg1"/>
                </a:solidFill>
              </a:rPr>
              <a:t>..."</a:t>
            </a:r>
            <a:endParaRPr lang="ru-RU" sz="3200" spc="2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C:\Users\Nataljya\Downloads\1657c7ed94423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2654300"/>
            <a:ext cx="2921000" cy="292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тексту в документах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2186554"/>
            <a:ext cx="8570342" cy="403187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 </a:t>
            </a:r>
            <a:r>
              <a:rPr lang="ru-RU" sz="3200" dirty="0" err="1" smtClean="0">
                <a:solidFill>
                  <a:schemeClr val="bg1"/>
                </a:solidFill>
              </a:rPr>
              <a:t>Спосіб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четвертий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допускає</a:t>
            </a:r>
            <a:r>
              <a:rPr lang="ru-RU" sz="3200" dirty="0" smtClean="0">
                <a:solidFill>
                  <a:schemeClr val="bg1"/>
                </a:solidFill>
              </a:rPr>
              <a:t>, в </a:t>
            </a:r>
            <a:r>
              <a:rPr lang="ru-RU" sz="3200" dirty="0" err="1" smtClean="0">
                <a:solidFill>
                  <a:schemeClr val="bg1"/>
                </a:solidFill>
              </a:rPr>
              <a:t>окремих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випадках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виділення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слів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</a:t>
            </a:r>
            <a:r>
              <a:rPr lang="ru-RU" sz="3200" dirty="0" smtClean="0">
                <a:solidFill>
                  <a:schemeClr val="bg1"/>
                </a:solidFill>
              </a:rPr>
              <a:t> акцентом </a:t>
            </a:r>
            <a:r>
              <a:rPr lang="ru-RU" sz="3200" dirty="0" err="1" smtClean="0">
                <a:solidFill>
                  <a:schemeClr val="bg1"/>
                </a:solidFill>
              </a:rPr>
              <a:t>чи</a:t>
            </a:r>
            <a:r>
              <a:rPr lang="ru-RU" sz="3200" dirty="0" smtClean="0">
                <a:solidFill>
                  <a:schemeClr val="bg1"/>
                </a:solidFill>
              </a:rPr>
              <a:t> пафосом в текстах великими буквами. </a:t>
            </a:r>
          </a:p>
          <a:p>
            <a:pPr algn="just"/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3200" dirty="0" smtClean="0">
                <a:solidFill>
                  <a:schemeClr val="bg1"/>
                </a:solidFill>
              </a:rPr>
              <a:t>: "На </a:t>
            </a:r>
            <a:r>
              <a:rPr lang="ru-RU" sz="3200" dirty="0" err="1" smtClean="0">
                <a:solidFill>
                  <a:schemeClr val="bg1"/>
                </a:solidFill>
              </a:rPr>
              <a:t>зламі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століть</a:t>
            </a:r>
            <a:r>
              <a:rPr lang="ru-RU" sz="3200" dirty="0" smtClean="0">
                <a:solidFill>
                  <a:schemeClr val="bg1"/>
                </a:solidFill>
              </a:rPr>
              <a:t> УКРАЇНА </a:t>
            </a:r>
            <a:r>
              <a:rPr lang="ru-RU" sz="3200" dirty="0" err="1" smtClean="0">
                <a:solidFill>
                  <a:schemeClr val="bg1"/>
                </a:solidFill>
              </a:rPr>
              <a:t>зайняла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відповідне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місце</a:t>
            </a:r>
            <a:r>
              <a:rPr lang="ru-RU" sz="3200" dirty="0" smtClean="0">
                <a:solidFill>
                  <a:schemeClr val="bg1"/>
                </a:solidFill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</a:rPr>
              <a:t>карті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світу</a:t>
            </a:r>
            <a:r>
              <a:rPr lang="ru-RU" sz="3200" dirty="0" smtClean="0">
                <a:solidFill>
                  <a:schemeClr val="bg1"/>
                </a:solidFill>
              </a:rPr>
              <a:t>..."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Nataljya\Downloads\depositphotos_124406230-stock-illustration-outline-font-with-flourishes-bl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9200" y="2641600"/>
            <a:ext cx="3175000" cy="317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тексту в документах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830954"/>
            <a:ext cx="8748142" cy="452431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	 </a:t>
            </a:r>
            <a:r>
              <a:rPr lang="ru-RU" sz="3600" dirty="0" err="1" smtClean="0">
                <a:solidFill>
                  <a:schemeClr val="bg1"/>
                </a:solidFill>
              </a:rPr>
              <a:t>Спосіб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п'ятий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передбачає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sz="3600" dirty="0" smtClean="0">
                <a:solidFill>
                  <a:schemeClr val="bg1"/>
                </a:solidFill>
              </a:rPr>
              <a:t> в </a:t>
            </a:r>
            <a:r>
              <a:rPr lang="ru-RU" sz="3600" dirty="0" err="1" smtClean="0">
                <a:solidFill>
                  <a:schemeClr val="bg1"/>
                </a:solidFill>
              </a:rPr>
              <a:t>тексті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іншого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кольору</a:t>
            </a:r>
            <a:r>
              <a:rPr lang="ru-RU" sz="3600" dirty="0" smtClean="0">
                <a:solidFill>
                  <a:schemeClr val="bg1"/>
                </a:solidFill>
              </a:rPr>
              <a:t> шрифта. Як правило, текст </a:t>
            </a:r>
            <a:r>
              <a:rPr lang="ru-RU" sz="3600" dirty="0" err="1" smtClean="0">
                <a:solidFill>
                  <a:schemeClr val="bg1"/>
                </a:solidFill>
              </a:rPr>
              <a:t>має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чорний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колір</a:t>
            </a:r>
            <a:r>
              <a:rPr lang="ru-RU" sz="3600" dirty="0" smtClean="0">
                <a:solidFill>
                  <a:schemeClr val="bg1"/>
                </a:solidFill>
              </a:rPr>
              <a:t> шрифта.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За </a:t>
            </a:r>
            <a:r>
              <a:rPr lang="ru-RU" sz="3600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кольорової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фарби</a:t>
            </a:r>
            <a:r>
              <a:rPr lang="ru-RU" sz="3600" dirty="0" smtClean="0">
                <a:solidFill>
                  <a:schemeClr val="bg1"/>
                </a:solidFill>
              </a:rPr>
              <a:t> для принтера </a:t>
            </a:r>
            <a:r>
              <a:rPr lang="ru-RU" sz="3600" dirty="0" err="1" smtClean="0">
                <a:solidFill>
                  <a:schemeClr val="bg1"/>
                </a:solidFill>
              </a:rPr>
              <a:t>можна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виділити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слово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або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частину</a:t>
            </a:r>
            <a:r>
              <a:rPr lang="ru-RU" sz="3600" dirty="0" smtClean="0">
                <a:solidFill>
                  <a:srgbClr val="FFFF00"/>
                </a:solidFill>
              </a:rPr>
              <a:t> тексту </a:t>
            </a:r>
            <a:r>
              <a:rPr lang="ru-RU" sz="3600" dirty="0" err="1" smtClean="0">
                <a:solidFill>
                  <a:srgbClr val="FFFF00"/>
                </a:solidFill>
              </a:rPr>
              <a:t>іншим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кольором</a:t>
            </a:r>
            <a:r>
              <a:rPr lang="ru-RU" sz="3600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" name="Picture 1" descr="C:\Users\Nataljya\Downloads\docu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6071" y="2590800"/>
            <a:ext cx="2743542" cy="299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тексту в документах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24554"/>
            <a:ext cx="11834242" cy="501675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 </a:t>
            </a:r>
            <a:r>
              <a:rPr lang="ru-RU" sz="3200" dirty="0" err="1" smtClean="0">
                <a:solidFill>
                  <a:schemeClr val="bg1"/>
                </a:solidFill>
              </a:rPr>
              <a:t>Можна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комбінувати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деякі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способи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поєднувати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їх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не </a:t>
            </a:r>
            <a:r>
              <a:rPr lang="ru-RU" sz="3200" dirty="0" err="1" smtClean="0">
                <a:solidFill>
                  <a:schemeClr val="bg1"/>
                </a:solidFill>
              </a:rPr>
              <a:t>всі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Можна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поєднати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розрядку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жирним</a:t>
            </a:r>
            <a:r>
              <a:rPr lang="ru-RU" sz="3200" dirty="0" smtClean="0">
                <a:solidFill>
                  <a:schemeClr val="bg1"/>
                </a:solidFill>
              </a:rPr>
              <a:t> шрифтом. </a:t>
            </a:r>
          </a:p>
          <a:p>
            <a:pPr algn="just"/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3200" dirty="0" smtClean="0">
                <a:solidFill>
                  <a:schemeClr val="bg1"/>
                </a:solidFill>
              </a:rPr>
              <a:t>: "в с </a:t>
            </a:r>
            <a:r>
              <a:rPr lang="ru-RU" sz="3200" dirty="0" err="1" smtClean="0">
                <a:solidFill>
                  <a:schemeClr val="bg1"/>
                </a:solidFill>
              </a:rPr>
              <a:t>ь</a:t>
            </a:r>
            <a:r>
              <a:rPr lang="ru-RU" sz="3200" dirty="0" smtClean="0">
                <a:solidFill>
                  <a:schemeClr val="bg1"/>
                </a:solidFill>
              </a:rPr>
              <a:t> о г о". </a:t>
            </a:r>
          </a:p>
          <a:p>
            <a:pPr algn="just"/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</a:rPr>
              <a:t>Дозволяється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поєднувати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іншого</a:t>
            </a:r>
            <a:r>
              <a:rPr lang="ru-RU" sz="3200" dirty="0" smtClean="0">
                <a:solidFill>
                  <a:schemeClr val="bg1"/>
                </a:solidFill>
              </a:rPr>
              <a:t> шрифту </a:t>
            </a:r>
            <a:r>
              <a:rPr lang="ru-RU" sz="3200" dirty="0" err="1" smtClean="0">
                <a:solidFill>
                  <a:schemeClr val="bg1"/>
                </a:solidFill>
              </a:rPr>
              <a:t>з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підкресленням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uk-UA" sz="32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3200" dirty="0" smtClean="0">
                <a:solidFill>
                  <a:schemeClr val="bg1"/>
                </a:solidFill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3200" dirty="0" smtClean="0">
                <a:solidFill>
                  <a:schemeClr val="bg1"/>
                </a:solidFill>
              </a:rPr>
              <a:t>: "... </a:t>
            </a:r>
            <a:r>
              <a:rPr lang="ru-RU" sz="3200" u="sng" dirty="0" smtClean="0">
                <a:solidFill>
                  <a:schemeClr val="bg1"/>
                </a:solidFill>
              </a:rPr>
              <a:t>сума </a:t>
            </a:r>
            <a:r>
              <a:rPr lang="ru-RU" sz="3200" i="1" dirty="0" err="1" smtClean="0">
                <a:solidFill>
                  <a:schemeClr val="bg1"/>
                </a:solidFill>
              </a:rPr>
              <a:t>пільгових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u="sng" dirty="0" err="1" smtClean="0">
                <a:solidFill>
                  <a:schemeClr val="bg1"/>
                </a:solidFill>
              </a:rPr>
              <a:t>виплат</a:t>
            </a:r>
            <a:r>
              <a:rPr lang="ru-RU" sz="3200" u="sng" dirty="0" smtClean="0">
                <a:solidFill>
                  <a:schemeClr val="bg1"/>
                </a:solidFill>
              </a:rPr>
              <a:t>..."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тексту в документах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5080000" y="1564254"/>
            <a:ext cx="6794500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 Не </a:t>
            </a:r>
            <a:r>
              <a:rPr lang="ru-RU" sz="2800" dirty="0" err="1" smtClean="0">
                <a:solidFill>
                  <a:schemeClr val="bg1"/>
                </a:solidFill>
              </a:rPr>
              <a:t>бажано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поєднувати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тексті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виділення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іншим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кольором</a:t>
            </a:r>
            <a:r>
              <a:rPr lang="ru-RU" sz="2800" dirty="0" smtClean="0">
                <a:solidFill>
                  <a:schemeClr val="bg1"/>
                </a:solidFill>
              </a:rPr>
              <a:t> разом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розрядкою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підкресленням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ru-RU" sz="2800" dirty="0" smtClean="0">
                <a:solidFill>
                  <a:schemeClr val="bg1"/>
                </a:solidFill>
              </a:rPr>
              <a:t> ж </a:t>
            </a:r>
            <a:r>
              <a:rPr lang="ru-RU" sz="2800" dirty="0" err="1" smtClean="0">
                <a:solidFill>
                  <a:schemeClr val="bg1"/>
                </a:solidFill>
              </a:rPr>
              <a:t>стосується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поєднання</a:t>
            </a:r>
            <a:r>
              <a:rPr lang="ru-RU" sz="2800" dirty="0" smtClean="0">
                <a:solidFill>
                  <a:schemeClr val="bg1"/>
                </a:solidFill>
              </a:rPr>
              <a:t> жирного шрифту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розрядкою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підкресленням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Перенасичення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графічно-технічними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виділеннями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тексті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недопустиме</a:t>
            </a:r>
            <a:r>
              <a:rPr lang="ru-RU" sz="2800" dirty="0" smtClean="0">
                <a:solidFill>
                  <a:schemeClr val="bg1"/>
                </a:solidFill>
              </a:rPr>
              <a:t>. На </a:t>
            </a:r>
            <a:r>
              <a:rPr lang="ru-RU" sz="2800" dirty="0" err="1" smtClean="0">
                <a:solidFill>
                  <a:schemeClr val="bg1"/>
                </a:solidFill>
              </a:rPr>
              <a:t>одній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сторінці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можна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виділити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</a:t>
            </a:r>
            <a:r>
              <a:rPr lang="ru-RU" sz="2800" dirty="0" smtClean="0">
                <a:solidFill>
                  <a:schemeClr val="bg1"/>
                </a:solidFill>
              </a:rPr>
              <a:t> одного до </a:t>
            </a:r>
            <a:r>
              <a:rPr lang="ru-RU" sz="2800" dirty="0" err="1" smtClean="0">
                <a:solidFill>
                  <a:schemeClr val="bg1"/>
                </a:solidFill>
              </a:rPr>
              <a:t>трьох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слів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одне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речення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2289" name="Picture 1" descr="C:\Users\Nataljya\Downloads\bumag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00" y="1651000"/>
            <a:ext cx="4186294" cy="4467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Додаткові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відомості</a:t>
            </a:r>
            <a:r>
              <a:rPr lang="ru-RU" i="1" dirty="0" smtClean="0">
                <a:solidFill>
                  <a:schemeClr val="bg1"/>
                </a:solidFill>
              </a:rPr>
              <a:t> в текстах </a:t>
            </a:r>
            <a:r>
              <a:rPr lang="ru-RU" i="1" dirty="0" err="1" smtClean="0">
                <a:solidFill>
                  <a:schemeClr val="bg1"/>
                </a:solidFill>
              </a:rPr>
              <a:t>службових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документів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246754"/>
            <a:ext cx="11834242" cy="156966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у </a:t>
            </a:r>
            <a:r>
              <a:rPr lang="ru-RU" sz="3200" dirty="0" err="1" smtClean="0">
                <a:solidFill>
                  <a:schemeClr val="bg1"/>
                </a:solidFill>
              </a:rPr>
              <a:t>деяких</a:t>
            </a:r>
            <a:r>
              <a:rPr lang="ru-RU" sz="3200" dirty="0" smtClean="0">
                <a:solidFill>
                  <a:schemeClr val="bg1"/>
                </a:solidFill>
              </a:rPr>
              <a:t> видах </a:t>
            </a:r>
            <a:r>
              <a:rPr lang="ru-RU" sz="3200" dirty="0" err="1" smtClean="0">
                <a:solidFill>
                  <a:schemeClr val="bg1"/>
                </a:solidFill>
              </a:rPr>
              <a:t>документів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зустрічаються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доповнення</a:t>
            </a:r>
            <a:r>
              <a:rPr lang="ru-RU" sz="3200" dirty="0" smtClean="0">
                <a:solidFill>
                  <a:schemeClr val="bg1"/>
                </a:solidFill>
              </a:rPr>
              <a:t> до основного тексту. </a:t>
            </a:r>
            <a:r>
              <a:rPr lang="ru-RU" sz="3200" dirty="0" err="1" smtClean="0">
                <a:solidFill>
                  <a:schemeClr val="bg1"/>
                </a:solidFill>
              </a:rPr>
              <a:t>Доповнення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можуть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мати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вигляд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приміток</a:t>
            </a:r>
            <a:r>
              <a:rPr lang="ru-RU" sz="3200" i="1" dirty="0" smtClean="0">
                <a:solidFill>
                  <a:schemeClr val="bg1"/>
                </a:solidFill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</a:rPr>
              <a:t>виносок</a:t>
            </a:r>
            <a:r>
              <a:rPr lang="ru-RU" sz="3200" i="1" dirty="0" smtClean="0">
                <a:solidFill>
                  <a:schemeClr val="bg1"/>
                </a:solidFill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</a:rPr>
              <a:t>додатків</a:t>
            </a:r>
            <a:r>
              <a:rPr lang="ru-RU" sz="3200" i="1" dirty="0" smtClean="0">
                <a:solidFill>
                  <a:schemeClr val="bg1"/>
                </a:solidFill>
              </a:rPr>
              <a:t>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149600" y="3064932"/>
          <a:ext cx="5270500" cy="351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тексту в документах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24554"/>
            <a:ext cx="9179942" cy="501675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200" b="1" dirty="0" err="1" smtClean="0">
                <a:solidFill>
                  <a:schemeClr val="bg1"/>
                </a:solidFill>
              </a:rPr>
              <a:t>Примітка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– </a:t>
            </a:r>
            <a:r>
              <a:rPr lang="ru-RU" sz="3200" dirty="0" err="1" smtClean="0">
                <a:solidFill>
                  <a:schemeClr val="bg1"/>
                </a:solidFill>
              </a:rPr>
              <a:t>доповнююче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пояснення</a:t>
            </a:r>
            <a:r>
              <a:rPr lang="ru-RU" sz="3200" dirty="0" smtClean="0">
                <a:solidFill>
                  <a:schemeClr val="bg1"/>
                </a:solidFill>
              </a:rPr>
              <a:t> до </a:t>
            </a:r>
            <a:r>
              <a:rPr lang="ru-RU" sz="3200" dirty="0" err="1" smtClean="0">
                <a:solidFill>
                  <a:schemeClr val="bg1"/>
                </a:solidFill>
              </a:rPr>
              <a:t>частини</a:t>
            </a:r>
            <a:r>
              <a:rPr lang="ru-RU" sz="3200" dirty="0" smtClean="0">
                <a:solidFill>
                  <a:schemeClr val="bg1"/>
                </a:solidFill>
              </a:rPr>
              <a:t> тексту. </a:t>
            </a:r>
            <a:r>
              <a:rPr lang="ru-RU" sz="3200" dirty="0" err="1" smtClean="0">
                <a:solidFill>
                  <a:schemeClr val="bg1"/>
                </a:solidFill>
              </a:rPr>
              <a:t>Примітка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оформляється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тільки</a:t>
            </a:r>
            <a:r>
              <a:rPr lang="ru-RU" sz="3200" dirty="0" smtClean="0">
                <a:solidFill>
                  <a:schemeClr val="bg1"/>
                </a:solidFill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</a:rPr>
              <a:t>тій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сторінці</a:t>
            </a:r>
            <a:r>
              <a:rPr lang="ru-RU" sz="3200" dirty="0" smtClean="0">
                <a:solidFill>
                  <a:schemeClr val="bg1"/>
                </a:solidFill>
              </a:rPr>
              <a:t>, де в </a:t>
            </a:r>
            <a:r>
              <a:rPr lang="ru-RU" sz="3200" dirty="0" err="1" smtClean="0">
                <a:solidFill>
                  <a:schemeClr val="bg1"/>
                </a:solidFill>
              </a:rPr>
              <a:t>тексті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є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вказівка</a:t>
            </a:r>
            <a:r>
              <a:rPr lang="ru-RU" sz="3200" dirty="0" smtClean="0">
                <a:solidFill>
                  <a:schemeClr val="bg1"/>
                </a:solidFill>
              </a:rPr>
              <a:t> про </a:t>
            </a:r>
            <a:r>
              <a:rPr lang="ru-RU" sz="3200" dirty="0" err="1" smtClean="0">
                <a:solidFill>
                  <a:schemeClr val="bg1"/>
                </a:solidFill>
              </a:rPr>
              <a:t>неї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Вказівка</a:t>
            </a:r>
            <a:r>
              <a:rPr lang="ru-RU" sz="3200" dirty="0" smtClean="0">
                <a:solidFill>
                  <a:schemeClr val="bg1"/>
                </a:solidFill>
              </a:rPr>
              <a:t> про </a:t>
            </a:r>
            <a:r>
              <a:rPr lang="ru-RU" sz="3200" dirty="0" err="1" smtClean="0">
                <a:solidFill>
                  <a:schemeClr val="bg1"/>
                </a:solidFill>
              </a:rPr>
              <a:t>примітку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позначається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арабськими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літерами</a:t>
            </a:r>
            <a:r>
              <a:rPr lang="ru-RU" sz="3200" dirty="0" smtClean="0">
                <a:solidFill>
                  <a:schemeClr val="bg1"/>
                </a:solidFill>
              </a:rPr>
              <a:t>. В </a:t>
            </a:r>
            <a:r>
              <a:rPr lang="ru-RU" sz="3200" dirty="0" err="1" smtClean="0">
                <a:solidFill>
                  <a:schemeClr val="bg1"/>
                </a:solidFill>
              </a:rPr>
              <a:t>тексті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може</a:t>
            </a:r>
            <a:r>
              <a:rPr lang="ru-RU" sz="3200" dirty="0" smtClean="0">
                <a:solidFill>
                  <a:schemeClr val="bg1"/>
                </a:solidFill>
              </a:rPr>
              <a:t> бути одна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більше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приміток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Примітку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розташовують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після</a:t>
            </a:r>
            <a:r>
              <a:rPr lang="ru-RU" sz="3200" dirty="0" smtClean="0">
                <a:solidFill>
                  <a:schemeClr val="bg1"/>
                </a:solidFill>
              </a:rPr>
              <a:t> основного тексту, </a:t>
            </a:r>
            <a:r>
              <a:rPr lang="ru-RU" sz="3200" dirty="0" err="1" smtClean="0">
                <a:solidFill>
                  <a:schemeClr val="bg1"/>
                </a:solidFill>
              </a:rPr>
              <a:t>з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урахуванням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нижнього</a:t>
            </a:r>
            <a:r>
              <a:rPr lang="ru-RU" sz="3200" dirty="0" smtClean="0">
                <a:solidFill>
                  <a:schemeClr val="bg1"/>
                </a:solidFill>
              </a:rPr>
              <a:t> поля. </a:t>
            </a:r>
            <a:r>
              <a:rPr lang="ru-RU" sz="3200" dirty="0" err="1" smtClean="0">
                <a:solidFill>
                  <a:schemeClr val="bg1"/>
                </a:solidFill>
              </a:rPr>
              <a:t>Переносити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примітку</a:t>
            </a:r>
            <a:r>
              <a:rPr lang="ru-RU" sz="3200" dirty="0" smtClean="0">
                <a:solidFill>
                  <a:schemeClr val="bg1"/>
                </a:solidFill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</a:rPr>
              <a:t>іншу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сторінку</a:t>
            </a:r>
            <a:r>
              <a:rPr lang="ru-RU" sz="3200" dirty="0" smtClean="0">
                <a:solidFill>
                  <a:schemeClr val="bg1"/>
                </a:solidFill>
              </a:rPr>
              <a:t> не </a:t>
            </a:r>
            <a:r>
              <a:rPr lang="ru-RU" sz="3200" dirty="0" err="1" smtClean="0">
                <a:solidFill>
                  <a:schemeClr val="bg1"/>
                </a:solidFill>
              </a:rPr>
              <a:t>дозволяється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42" name="Picture 2" descr="C:\Users\Nataljya\Downloads\41246f6c18762029ecde0524d03f1b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3968" y="2651760"/>
            <a:ext cx="2520578" cy="2726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224408" y="1581289"/>
            <a:ext cx="11738992" cy="489364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bg1"/>
                </a:solidFill>
              </a:rPr>
              <a:t>	</a:t>
            </a:r>
            <a:r>
              <a:rPr lang="ru-RU" sz="2600" b="1" dirty="0" err="1" smtClean="0">
                <a:solidFill>
                  <a:schemeClr val="bg1"/>
                </a:solidFill>
              </a:rPr>
              <a:t>Прості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</a:rPr>
              <a:t>кліше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– </a:t>
            </a:r>
            <a:r>
              <a:rPr lang="ru-RU" sz="2600" dirty="0" err="1" smtClean="0">
                <a:solidFill>
                  <a:schemeClr val="bg1"/>
                </a:solidFill>
              </a:rPr>
              <a:t>це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мовні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конструкції</a:t>
            </a:r>
            <a:r>
              <a:rPr lang="ru-RU" sz="2600" dirty="0" smtClean="0">
                <a:solidFill>
                  <a:schemeClr val="bg1"/>
                </a:solidFill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</a:rPr>
              <a:t>що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складаються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з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двох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слів</a:t>
            </a:r>
            <a:r>
              <a:rPr lang="ru-RU" sz="2600" dirty="0" smtClean="0">
                <a:solidFill>
                  <a:schemeClr val="bg1"/>
                </a:solidFill>
              </a:rPr>
              <a:t>: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згідно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з</a:t>
            </a:r>
            <a:r>
              <a:rPr lang="ru-RU" sz="2600" b="1" i="1" dirty="0" smtClean="0">
                <a:solidFill>
                  <a:schemeClr val="bg1"/>
                </a:solidFill>
              </a:rPr>
              <a:t>,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відповідно</a:t>
            </a:r>
            <a:r>
              <a:rPr lang="ru-RU" sz="2600" b="1" i="1" dirty="0" smtClean="0">
                <a:solidFill>
                  <a:schemeClr val="bg1"/>
                </a:solidFill>
              </a:rPr>
              <a:t> до,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вжити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заходів</a:t>
            </a:r>
            <a:r>
              <a:rPr lang="ru-RU" sz="2600" b="1" i="1" dirty="0" smtClean="0">
                <a:solidFill>
                  <a:schemeClr val="bg1"/>
                </a:solidFill>
              </a:rPr>
              <a:t>,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оголосити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подяку</a:t>
            </a:r>
            <a:r>
              <a:rPr lang="ru-RU" sz="2600" b="1" i="1" dirty="0" smtClean="0">
                <a:solidFill>
                  <a:schemeClr val="bg1"/>
                </a:solidFill>
              </a:rPr>
              <a:t>,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винести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догану</a:t>
            </a:r>
            <a:r>
              <a:rPr lang="ru-RU" sz="2600" b="1" i="1" dirty="0" smtClean="0">
                <a:solidFill>
                  <a:schemeClr val="bg1"/>
                </a:solidFill>
              </a:rPr>
              <a:t>,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брати</a:t>
            </a:r>
            <a:r>
              <a:rPr lang="ru-RU" sz="2600" b="1" i="1" dirty="0" smtClean="0">
                <a:solidFill>
                  <a:schemeClr val="bg1"/>
                </a:solidFill>
              </a:rPr>
              <a:t> участь </a:t>
            </a:r>
            <a:r>
              <a:rPr lang="ru-RU" sz="2600" b="1" i="1" dirty="0" err="1" smtClean="0">
                <a:solidFill>
                  <a:schemeClr val="bg1"/>
                </a:solidFill>
              </a:rPr>
              <a:t>тощо</a:t>
            </a:r>
            <a:r>
              <a:rPr lang="ru-RU" sz="2600" b="1" i="1" dirty="0" smtClean="0">
                <a:solidFill>
                  <a:schemeClr val="bg1"/>
                </a:solidFill>
              </a:rPr>
              <a:t>.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algn="just"/>
            <a:endParaRPr lang="ru-RU" sz="26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600" b="1" dirty="0" smtClean="0">
                <a:solidFill>
                  <a:schemeClr val="bg1"/>
                </a:solidFill>
              </a:rPr>
              <a:t>	</a:t>
            </a:r>
            <a:r>
              <a:rPr lang="ru-RU" sz="2600" b="1" dirty="0" err="1" smtClean="0">
                <a:solidFill>
                  <a:schemeClr val="bg1"/>
                </a:solidFill>
              </a:rPr>
              <a:t>Ускладнені</a:t>
            </a:r>
            <a:r>
              <a:rPr lang="ru-RU" sz="2600" dirty="0" smtClean="0">
                <a:solidFill>
                  <a:schemeClr val="bg1"/>
                </a:solidFill>
              </a:rPr>
              <a:t> – </a:t>
            </a:r>
            <a:r>
              <a:rPr lang="ru-RU" sz="2600" dirty="0" err="1" smtClean="0">
                <a:solidFill>
                  <a:schemeClr val="bg1"/>
                </a:solidFill>
              </a:rPr>
              <a:t>що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мають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більше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двох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слів</a:t>
            </a:r>
            <a:r>
              <a:rPr lang="ru-RU" sz="2600" dirty="0" smtClean="0">
                <a:solidFill>
                  <a:schemeClr val="bg1"/>
                </a:solidFill>
              </a:rPr>
              <a:t>: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брати</a:t>
            </a:r>
            <a:r>
              <a:rPr lang="ru-RU" sz="2600" b="1" i="1" dirty="0" smtClean="0">
                <a:solidFill>
                  <a:schemeClr val="bg1"/>
                </a:solidFill>
              </a:rPr>
              <a:t> до </a:t>
            </a:r>
            <a:r>
              <a:rPr lang="ru-RU" sz="2600" b="1" i="1" dirty="0" err="1" smtClean="0">
                <a:solidFill>
                  <a:schemeClr val="bg1"/>
                </a:solidFill>
              </a:rPr>
              <a:t>уваги</a:t>
            </a:r>
            <a:r>
              <a:rPr lang="ru-RU" sz="2600" b="1" i="1" dirty="0" smtClean="0">
                <a:solidFill>
                  <a:schemeClr val="bg1"/>
                </a:solidFill>
              </a:rPr>
              <a:t>,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згідно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з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оригіналом</a:t>
            </a:r>
            <a:r>
              <a:rPr lang="ru-RU" sz="2600" b="1" i="1" dirty="0" smtClean="0">
                <a:solidFill>
                  <a:schemeClr val="bg1"/>
                </a:solidFill>
              </a:rPr>
              <a:t>,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брати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активну</a:t>
            </a:r>
            <a:r>
              <a:rPr lang="ru-RU" sz="2600" b="1" i="1" dirty="0" smtClean="0">
                <a:solidFill>
                  <a:schemeClr val="bg1"/>
                </a:solidFill>
              </a:rPr>
              <a:t> участь,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вжити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суворих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заходів</a:t>
            </a:r>
            <a:r>
              <a:rPr lang="ru-RU" sz="2600" b="1" i="1" dirty="0" smtClean="0">
                <a:solidFill>
                  <a:schemeClr val="bg1"/>
                </a:solidFill>
              </a:rPr>
              <a:t>,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винести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сувору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догану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тощо</a:t>
            </a:r>
            <a:r>
              <a:rPr lang="ru-RU" sz="2600" b="1" i="1" dirty="0" smtClean="0">
                <a:solidFill>
                  <a:schemeClr val="bg1"/>
                </a:solidFill>
              </a:rPr>
              <a:t>.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algn="just"/>
            <a:endParaRPr lang="ru-RU" sz="26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600" b="1" dirty="0" smtClean="0">
                <a:solidFill>
                  <a:schemeClr val="bg1"/>
                </a:solidFill>
              </a:rPr>
              <a:t>	</a:t>
            </a:r>
            <a:r>
              <a:rPr lang="ru-RU" sz="2600" b="1" dirty="0" err="1" smtClean="0">
                <a:solidFill>
                  <a:schemeClr val="bg1"/>
                </a:solidFill>
              </a:rPr>
              <a:t>Складні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– </a:t>
            </a:r>
            <a:r>
              <a:rPr lang="ru-RU" sz="2600" dirty="0" err="1" smtClean="0">
                <a:solidFill>
                  <a:schemeClr val="bg1"/>
                </a:solidFill>
              </a:rPr>
              <a:t>мають</a:t>
            </a:r>
            <a:r>
              <a:rPr lang="ru-RU" sz="2600" dirty="0" smtClean="0">
                <a:solidFill>
                  <a:schemeClr val="bg1"/>
                </a:solidFill>
              </a:rPr>
              <a:t> у </a:t>
            </a:r>
            <a:r>
              <a:rPr lang="ru-RU" sz="2600" dirty="0" err="1" smtClean="0">
                <a:solidFill>
                  <a:schemeClr val="bg1"/>
                </a:solidFill>
              </a:rPr>
              <a:t>своїй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структурі</a:t>
            </a:r>
            <a:r>
              <a:rPr lang="ru-RU" sz="2600" dirty="0" smtClean="0">
                <a:solidFill>
                  <a:schemeClr val="bg1"/>
                </a:solidFill>
              </a:rPr>
              <a:t> два </a:t>
            </a:r>
            <a:r>
              <a:rPr lang="ru-RU" sz="2600" dirty="0" err="1" smtClean="0">
                <a:solidFill>
                  <a:schemeClr val="bg1"/>
                </a:solidFill>
              </a:rPr>
              <a:t>простих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кліше</a:t>
            </a:r>
            <a:r>
              <a:rPr lang="ru-RU" sz="2600" dirty="0" smtClean="0">
                <a:solidFill>
                  <a:schemeClr val="bg1"/>
                </a:solidFill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</a:rPr>
              <a:t>які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поєднані</a:t>
            </a:r>
            <a:r>
              <a:rPr lang="ru-RU" sz="2600" dirty="0" smtClean="0">
                <a:solidFill>
                  <a:schemeClr val="bg1"/>
                </a:solidFill>
              </a:rPr>
              <a:t> в один блок: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відділ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боротьби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з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організованою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злочинністю</a:t>
            </a:r>
            <a:r>
              <a:rPr lang="ru-RU" sz="2600" b="1" i="1" dirty="0" smtClean="0">
                <a:solidFill>
                  <a:schemeClr val="bg1"/>
                </a:solidFill>
              </a:rPr>
              <a:t>, контроль за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виконанням</a:t>
            </a:r>
            <a:r>
              <a:rPr lang="ru-RU" sz="2600" b="1" i="1" dirty="0" smtClean="0">
                <a:solidFill>
                  <a:schemeClr val="bg1"/>
                </a:solidFill>
              </a:rPr>
              <a:t> наказу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залишаю</a:t>
            </a:r>
            <a:r>
              <a:rPr lang="ru-RU" sz="2600" b="1" i="1" dirty="0" smtClean="0">
                <a:solidFill>
                  <a:schemeClr val="bg1"/>
                </a:solidFill>
              </a:rPr>
              <a:t> за собою, наказ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оголосити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особовому</a:t>
            </a:r>
            <a:r>
              <a:rPr lang="ru-RU" sz="2600" b="1" i="1" dirty="0" smtClean="0">
                <a:solidFill>
                  <a:schemeClr val="bg1"/>
                </a:solidFill>
              </a:rPr>
              <a:t> складу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академії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тощо</a:t>
            </a:r>
            <a:r>
              <a:rPr lang="ru-RU" sz="2600" b="1" i="1" dirty="0" smtClean="0">
                <a:solidFill>
                  <a:schemeClr val="bg1"/>
                </a:solidFill>
              </a:rPr>
              <a:t>.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Що таке кліше?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3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тексту в документах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4254500" y="1424554"/>
            <a:ext cx="7759700" cy="526297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2800" b="1" dirty="0" err="1" smtClean="0">
                <a:solidFill>
                  <a:schemeClr val="bg1"/>
                </a:solidFill>
              </a:rPr>
              <a:t>Виноска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доповнення</a:t>
            </a:r>
            <a:r>
              <a:rPr lang="ru-RU" sz="2800" dirty="0" smtClean="0">
                <a:solidFill>
                  <a:schemeClr val="bg1"/>
                </a:solidFill>
              </a:rPr>
              <a:t> до слова, </a:t>
            </a:r>
            <a:r>
              <a:rPr lang="ru-RU" sz="2800" dirty="0" err="1" smtClean="0">
                <a:solidFill>
                  <a:schemeClr val="bg1"/>
                </a:solidFill>
              </a:rPr>
              <a:t>фрази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речення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Виноска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оформляється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кінці</a:t>
            </a:r>
            <a:r>
              <a:rPr lang="ru-RU" sz="2800" dirty="0" smtClean="0">
                <a:solidFill>
                  <a:schemeClr val="bg1"/>
                </a:solidFill>
              </a:rPr>
              <a:t> тексту (так як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примітка</a:t>
            </a:r>
            <a:r>
              <a:rPr lang="ru-RU" sz="2800" dirty="0" smtClean="0">
                <a:solidFill>
                  <a:schemeClr val="bg1"/>
                </a:solidFill>
              </a:rPr>
              <a:t>),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урахуванням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нижнього</a:t>
            </a:r>
            <a:r>
              <a:rPr lang="ru-RU" sz="2800" dirty="0" smtClean="0">
                <a:solidFill>
                  <a:schemeClr val="bg1"/>
                </a:solidFill>
              </a:rPr>
              <a:t> поля. </a:t>
            </a:r>
            <a:r>
              <a:rPr lang="ru-RU" sz="2800" dirty="0" err="1" smtClean="0">
                <a:solidFill>
                  <a:schemeClr val="bg1"/>
                </a:solidFill>
              </a:rPr>
              <a:t>Виноска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позначається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зірочкою</a:t>
            </a:r>
            <a:r>
              <a:rPr lang="ru-RU" sz="2800" dirty="0" smtClean="0">
                <a:solidFill>
                  <a:schemeClr val="bg1"/>
                </a:solidFill>
              </a:rPr>
              <a:t> (*). </a:t>
            </a:r>
            <a:r>
              <a:rPr lang="ru-RU" sz="2800" dirty="0" err="1" smtClean="0">
                <a:solidFill>
                  <a:schemeClr val="bg1"/>
                </a:solidFill>
              </a:rPr>
              <a:t>Виносок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може</a:t>
            </a:r>
            <a:r>
              <a:rPr lang="ru-RU" sz="2800" dirty="0" smtClean="0">
                <a:solidFill>
                  <a:schemeClr val="bg1"/>
                </a:solidFill>
              </a:rPr>
              <a:t> бути </a:t>
            </a:r>
            <a:r>
              <a:rPr lang="ru-RU" sz="2800" dirty="0" err="1" smtClean="0">
                <a:solidFill>
                  <a:schemeClr val="bg1"/>
                </a:solidFill>
              </a:rPr>
              <a:t>кілька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якщо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постала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необхідність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щось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прокоментувати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Виноски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розташовуються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тільки</a:t>
            </a:r>
            <a:r>
              <a:rPr lang="ru-RU" sz="2800" dirty="0" smtClean="0">
                <a:solidFill>
                  <a:schemeClr val="bg1"/>
                </a:solidFill>
              </a:rPr>
              <a:t> в межах </a:t>
            </a:r>
            <a:r>
              <a:rPr lang="ru-RU" sz="2800" dirty="0" err="1" smtClean="0">
                <a:solidFill>
                  <a:schemeClr val="bg1"/>
                </a:solidFill>
              </a:rPr>
              <a:t>однієї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сторінки</a:t>
            </a:r>
            <a:r>
              <a:rPr lang="ru-RU" sz="2800" dirty="0" smtClean="0">
                <a:solidFill>
                  <a:schemeClr val="bg1"/>
                </a:solidFill>
              </a:rPr>
              <a:t>, на </a:t>
            </a:r>
            <a:r>
              <a:rPr lang="ru-RU" sz="2800" dirty="0" err="1" smtClean="0">
                <a:solidFill>
                  <a:schemeClr val="bg1"/>
                </a:solidFill>
              </a:rPr>
              <a:t>іншу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сторінку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їх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переносити</a:t>
            </a:r>
            <a:r>
              <a:rPr lang="ru-RU" sz="2800" dirty="0" smtClean="0">
                <a:solidFill>
                  <a:schemeClr val="bg1"/>
                </a:solidFill>
              </a:rPr>
              <a:t> не </a:t>
            </a:r>
            <a:r>
              <a:rPr lang="ru-RU" sz="2800" dirty="0" err="1" smtClean="0">
                <a:solidFill>
                  <a:schemeClr val="bg1"/>
                </a:solidFill>
              </a:rPr>
              <a:t>слід</a:t>
            </a:r>
            <a:r>
              <a:rPr lang="ru-RU" sz="2800" dirty="0" smtClean="0">
                <a:solidFill>
                  <a:schemeClr val="bg1"/>
                </a:solidFill>
              </a:rPr>
              <a:t>. На </a:t>
            </a:r>
            <a:r>
              <a:rPr lang="ru-RU" sz="2800" dirty="0" err="1" smtClean="0">
                <a:solidFill>
                  <a:schemeClr val="bg1"/>
                </a:solidFill>
              </a:rPr>
              <a:t>одній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сторінці</a:t>
            </a:r>
            <a:r>
              <a:rPr lang="ru-RU" sz="2800" dirty="0" smtClean="0">
                <a:solidFill>
                  <a:schemeClr val="bg1"/>
                </a:solidFill>
              </a:rPr>
              <a:t> повинно бути не </a:t>
            </a:r>
            <a:r>
              <a:rPr lang="ru-RU" sz="2800" dirty="0" err="1" smtClean="0">
                <a:solidFill>
                  <a:schemeClr val="bg1"/>
                </a:solidFill>
              </a:rPr>
              <a:t>більше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трьох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виносок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217" name="Picture 1" descr="C:\Users\Nataljya\Downloads\depositphotos_16503681-stock-illustration-abstract-callout-sha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82" y="2512332"/>
            <a:ext cx="3668005" cy="2758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тексту в документах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818254"/>
            <a:ext cx="7567042" cy="452431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</a:rPr>
              <a:t>Доповнення</a:t>
            </a:r>
            <a:r>
              <a:rPr lang="ru-RU" sz="3200" dirty="0" smtClean="0">
                <a:solidFill>
                  <a:schemeClr val="bg1"/>
                </a:solidFill>
              </a:rPr>
              <a:t> до тексту </a:t>
            </a:r>
            <a:r>
              <a:rPr lang="ru-RU" sz="3200" dirty="0" err="1" smtClean="0">
                <a:solidFill>
                  <a:schemeClr val="bg1"/>
                </a:solidFill>
              </a:rPr>
              <a:t>можуть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мати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вигляд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додатка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– </a:t>
            </a:r>
            <a:r>
              <a:rPr lang="ru-RU" sz="3200" dirty="0" err="1" smtClean="0">
                <a:solidFill>
                  <a:schemeClr val="bg1"/>
                </a:solidFill>
              </a:rPr>
              <a:t>самостійного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реквізиту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</a:rPr>
              <a:t>Якщо</a:t>
            </a:r>
            <a:r>
              <a:rPr lang="ru-RU" sz="3200" dirty="0" smtClean="0">
                <a:solidFill>
                  <a:schemeClr val="bg1"/>
                </a:solidFill>
              </a:rPr>
              <a:t> документ </a:t>
            </a:r>
            <a:r>
              <a:rPr lang="ru-RU" sz="3200" dirty="0" err="1" smtClean="0">
                <a:solidFill>
                  <a:schemeClr val="bg1"/>
                </a:solidFill>
              </a:rPr>
              <a:t>має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додатки</a:t>
            </a:r>
            <a:r>
              <a:rPr lang="ru-RU" sz="3200" dirty="0" smtClean="0">
                <a:solidFill>
                  <a:schemeClr val="bg1"/>
                </a:solidFill>
              </a:rPr>
              <a:t>, то вони </a:t>
            </a:r>
            <a:r>
              <a:rPr lang="ru-RU" sz="3200" dirty="0" err="1" smtClean="0">
                <a:solidFill>
                  <a:schemeClr val="bg1"/>
                </a:solidFill>
              </a:rPr>
              <a:t>оформляються</a:t>
            </a:r>
            <a:r>
              <a:rPr lang="ru-RU" sz="3200" dirty="0" smtClean="0">
                <a:solidFill>
                  <a:schemeClr val="bg1"/>
                </a:solidFill>
              </a:rPr>
              <a:t> таким чином:</a:t>
            </a:r>
          </a:p>
          <a:p>
            <a:pPr algn="just"/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200" dirty="0" err="1" smtClean="0">
                <a:solidFill>
                  <a:schemeClr val="bg1"/>
                </a:solidFill>
              </a:rPr>
              <a:t>Додаток</a:t>
            </a:r>
            <a:r>
              <a:rPr lang="ru-RU" sz="3200" dirty="0" smtClean="0">
                <a:solidFill>
                  <a:schemeClr val="bg1"/>
                </a:solidFill>
              </a:rPr>
              <a:t>: на 10 </a:t>
            </a:r>
            <a:r>
              <a:rPr lang="ru-RU" sz="3200" dirty="0" err="1" smtClean="0">
                <a:solidFill>
                  <a:schemeClr val="bg1"/>
                </a:solidFill>
              </a:rPr>
              <a:t>арк</a:t>
            </a:r>
            <a:r>
              <a:rPr lang="ru-RU" sz="3200" dirty="0" smtClean="0">
                <a:solidFill>
                  <a:schemeClr val="bg1"/>
                </a:solidFill>
              </a:rPr>
              <a:t>. у 2 прим.</a:t>
            </a:r>
          </a:p>
        </p:txBody>
      </p:sp>
      <p:pic>
        <p:nvPicPr>
          <p:cNvPr id="8194" name="Picture 2" descr="C:\Users\Nataljya\Downloads\kisspng-paper-document-computer-icons-clip-art-text-document-cliparts-5ab4bcc6b9e738.1400804815217942467615.jpg"/>
          <p:cNvPicPr>
            <a:picLocks noChangeAspect="1" noChangeArrowheads="1"/>
          </p:cNvPicPr>
          <p:nvPr/>
        </p:nvPicPr>
        <p:blipFill>
          <a:blip r:embed="rId3"/>
          <a:srcRect l="18896" r="17419"/>
          <a:stretch>
            <a:fillRect/>
          </a:stretch>
        </p:blipFill>
        <p:spPr bwMode="auto">
          <a:xfrm>
            <a:off x="8203474" y="2364377"/>
            <a:ext cx="3448595" cy="3610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Правила </a:t>
            </a:r>
            <a:r>
              <a:rPr lang="ru-RU" i="1" dirty="0" err="1" smtClean="0"/>
              <a:t>підготовки</a:t>
            </a:r>
            <a:r>
              <a:rPr lang="ru-RU" i="1" dirty="0" smtClean="0"/>
              <a:t> тексту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30758" y="1894454"/>
            <a:ext cx="117199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1.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Писати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простими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реченнями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щоб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полегшити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сприймання</a:t>
            </a:r>
            <a:r>
              <a:rPr lang="ru-RU" sz="2400" dirty="0" smtClean="0">
                <a:solidFill>
                  <a:schemeClr val="bg1"/>
                </a:solidFill>
              </a:rPr>
              <a:t> документа.</a:t>
            </a: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2. </a:t>
            </a:r>
            <a:r>
              <a:rPr lang="ru-RU" sz="2400" dirty="0" err="1" smtClean="0">
                <a:solidFill>
                  <a:schemeClr val="bg1"/>
                </a:solidFill>
              </a:rPr>
              <a:t>Вживати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стійкі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трафаретні</a:t>
            </a:r>
            <a:r>
              <a:rPr lang="ru-RU" sz="2400" dirty="0" smtClean="0">
                <a:solidFill>
                  <a:schemeClr val="bg1"/>
                </a:solidFill>
              </a:rPr>
              <a:t>) </a:t>
            </a:r>
            <a:r>
              <a:rPr lang="ru-RU" sz="2400" dirty="0" err="1" smtClean="0">
                <a:solidFill>
                  <a:schemeClr val="bg1"/>
                </a:solidFill>
              </a:rPr>
              <a:t>словосполучення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виражають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стандартні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аспекти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змісту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ru-RU" sz="2400" i="1" dirty="0" err="1" smtClean="0">
                <a:solidFill>
                  <a:schemeClr val="bg1"/>
                </a:solidFill>
              </a:rPr>
              <a:t>згідно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з</a:t>
            </a:r>
            <a:r>
              <a:rPr lang="ru-RU" sz="2400" i="1" dirty="0" smtClean="0">
                <a:solidFill>
                  <a:schemeClr val="bg1"/>
                </a:solidFill>
              </a:rPr>
              <a:t> Вашим </a:t>
            </a:r>
            <a:r>
              <a:rPr lang="ru-RU" sz="2400" i="1" dirty="0" err="1" smtClean="0">
                <a:solidFill>
                  <a:schemeClr val="bg1"/>
                </a:solidFill>
              </a:rPr>
              <a:t>проханням</a:t>
            </a:r>
            <a:r>
              <a:rPr lang="ru-RU" sz="2400" i="1" dirty="0" smtClean="0">
                <a:solidFill>
                  <a:schemeClr val="bg1"/>
                </a:solidFill>
              </a:rPr>
              <a:t> ...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i="1" dirty="0" err="1" smtClean="0">
                <a:solidFill>
                  <a:schemeClr val="bg1"/>
                </a:solidFill>
              </a:rPr>
              <a:t>відповідно</a:t>
            </a:r>
            <a:r>
              <a:rPr lang="ru-RU" sz="2400" i="1" dirty="0" smtClean="0">
                <a:solidFill>
                  <a:schemeClr val="bg1"/>
                </a:solidFill>
              </a:rPr>
              <a:t> до Постанови </a:t>
            </a:r>
            <a:r>
              <a:rPr lang="ru-RU" sz="2400" i="1" dirty="0" err="1" smtClean="0">
                <a:solidFill>
                  <a:schemeClr val="bg1"/>
                </a:solidFill>
              </a:rPr>
              <a:t>Кабінету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Міністрів</a:t>
            </a:r>
            <a:r>
              <a:rPr lang="ru-RU" sz="2400" i="1" dirty="0" smtClean="0">
                <a:solidFill>
                  <a:schemeClr val="bg1"/>
                </a:solidFill>
              </a:rPr>
              <a:t> ...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bg1"/>
                </a:solidFill>
              </a:rPr>
              <a:t>у порядку </a:t>
            </a:r>
            <a:r>
              <a:rPr lang="ru-RU" sz="2400" i="1" dirty="0" err="1" smtClean="0">
                <a:solidFill>
                  <a:schemeClr val="bg1"/>
                </a:solidFill>
              </a:rPr>
              <a:t>обміну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досвідом</a:t>
            </a:r>
            <a:r>
              <a:rPr lang="ru-RU" sz="2400" i="1" dirty="0" smtClean="0">
                <a:solidFill>
                  <a:schemeClr val="bg1"/>
                </a:solidFill>
              </a:rPr>
              <a:t> ...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err="1" smtClean="0">
                <a:solidFill>
                  <a:schemeClr val="bg1"/>
                </a:solidFill>
              </a:rPr>
              <a:t>Такі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стандартні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вирази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полегшують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сприймання</a:t>
            </a:r>
            <a:r>
              <a:rPr lang="ru-RU" sz="2400" dirty="0" smtClean="0">
                <a:solidFill>
                  <a:schemeClr val="bg1"/>
                </a:solidFill>
              </a:rPr>
              <a:t> документа, а 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процес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складання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скорочуючи</a:t>
            </a:r>
            <a:r>
              <a:rPr lang="ru-RU" sz="2400" dirty="0" smtClean="0">
                <a:solidFill>
                  <a:schemeClr val="bg1"/>
                </a:solidFill>
              </a:rPr>
              <a:t> час на </a:t>
            </a:r>
            <a:r>
              <a:rPr lang="ru-RU" sz="2400" dirty="0" err="1" smtClean="0">
                <a:solidFill>
                  <a:schemeClr val="bg1"/>
                </a:solidFill>
              </a:rPr>
              <a:t>пошуки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формулювань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92658" y="2008754"/>
            <a:ext cx="1177074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3. </a:t>
            </a:r>
            <a:r>
              <a:rPr lang="ru-RU" sz="2000" dirty="0" err="1" smtClean="0">
                <a:solidFill>
                  <a:schemeClr val="bg1"/>
                </a:solidFill>
              </a:rPr>
              <a:t>Вживати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прямий</a:t>
            </a:r>
            <a:r>
              <a:rPr lang="ru-RU" sz="2000" dirty="0" smtClean="0">
                <a:solidFill>
                  <a:schemeClr val="bg1"/>
                </a:solidFill>
              </a:rPr>
              <a:t> порядок </a:t>
            </a:r>
            <a:r>
              <a:rPr lang="ru-RU" sz="2000" dirty="0" err="1" smtClean="0">
                <a:solidFill>
                  <a:schemeClr val="bg1"/>
                </a:solidFill>
              </a:rPr>
              <a:t>слів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реченні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</a:rPr>
              <a:t>підмет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передує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присудкові</a:t>
            </a:r>
            <a:r>
              <a:rPr lang="ru-RU" sz="2000" dirty="0" smtClean="0">
                <a:solidFill>
                  <a:schemeClr val="bg1"/>
                </a:solidFill>
              </a:rPr>
              <a:t>) </a:t>
            </a:r>
            <a:r>
              <a:rPr lang="ru-RU" sz="2000" dirty="0" err="1" smtClean="0">
                <a:solidFill>
                  <a:schemeClr val="bg1"/>
                </a:solidFill>
              </a:rPr>
              <a:t>у</a:t>
            </a:r>
            <a:r>
              <a:rPr lang="ru-RU" sz="2000" dirty="0" smtClean="0">
                <a:solidFill>
                  <a:schemeClr val="bg1"/>
                </a:solidFill>
              </a:rPr>
              <a:t> тому </a:t>
            </a:r>
            <a:r>
              <a:rPr lang="ru-RU" sz="2000" dirty="0" err="1" smtClean="0">
                <a:solidFill>
                  <a:schemeClr val="bg1"/>
                </a:solidFill>
              </a:rPr>
              <a:t>випадку</a:t>
            </a:r>
            <a:r>
              <a:rPr lang="ru-RU" sz="2000" dirty="0" smtClean="0">
                <a:solidFill>
                  <a:schemeClr val="bg1"/>
                </a:solidFill>
              </a:rPr>
              <a:t>, коли </a:t>
            </a:r>
            <a:r>
              <a:rPr lang="ru-RU" sz="2000" dirty="0" err="1" smtClean="0">
                <a:solidFill>
                  <a:schemeClr val="bg1"/>
                </a:solidFill>
              </a:rPr>
              <a:t>логічний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наголос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падає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об'єкт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дії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Зворотний</a:t>
            </a:r>
            <a:r>
              <a:rPr lang="ru-RU" sz="2000" dirty="0" smtClean="0">
                <a:solidFill>
                  <a:schemeClr val="bg1"/>
                </a:solidFill>
              </a:rPr>
              <a:t> порядок </a:t>
            </a:r>
            <a:r>
              <a:rPr lang="ru-RU" sz="2000" dirty="0" err="1" smtClean="0">
                <a:solidFill>
                  <a:schemeClr val="bg1"/>
                </a:solidFill>
              </a:rPr>
              <a:t>слів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уживається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логічний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наголос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падає</a:t>
            </a:r>
            <a:r>
              <a:rPr lang="ru-RU" sz="2000" dirty="0" smtClean="0">
                <a:solidFill>
                  <a:schemeClr val="bg1"/>
                </a:solidFill>
              </a:rPr>
              <a:t> на саму </a:t>
            </a:r>
            <a:r>
              <a:rPr lang="ru-RU" sz="2000" dirty="0" err="1" smtClean="0">
                <a:solidFill>
                  <a:schemeClr val="bg1"/>
                </a:solidFill>
              </a:rPr>
              <a:t>дію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4. Для </a:t>
            </a:r>
            <a:r>
              <a:rPr lang="ru-RU" sz="2000" dirty="0" err="1" smtClean="0">
                <a:solidFill>
                  <a:schemeClr val="bg1"/>
                </a:solidFill>
              </a:rPr>
              <a:t>точності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ясності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висловлювання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простих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уживати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прямий</a:t>
            </a:r>
            <a:r>
              <a:rPr lang="ru-RU" sz="2000" dirty="0" smtClean="0">
                <a:solidFill>
                  <a:schemeClr val="bg1"/>
                </a:solidFill>
              </a:rPr>
              <a:t> порядок </a:t>
            </a:r>
            <a:r>
              <a:rPr lang="ru-RU" sz="2000" dirty="0" err="1" smtClean="0">
                <a:solidFill>
                  <a:schemeClr val="bg1"/>
                </a:solidFill>
              </a:rPr>
              <a:t>розташування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членів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5. </a:t>
            </a:r>
            <a:r>
              <a:rPr lang="ru-RU" sz="2000" dirty="0" err="1" smtClean="0">
                <a:solidFill>
                  <a:schemeClr val="bg1"/>
                </a:solidFill>
              </a:rPr>
              <a:t>Складнопідрядні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вживати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висловлення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причинно-наслідкових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зв'язків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Будуючи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слід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пам'ятати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найуживанішими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складні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сполучниками</a:t>
            </a:r>
            <a:r>
              <a:rPr lang="ru-RU" sz="2000" dirty="0" smtClean="0">
                <a:solidFill>
                  <a:schemeClr val="bg1"/>
                </a:solidFill>
              </a:rPr>
              <a:t>: </a:t>
            </a:r>
            <a:r>
              <a:rPr lang="ru-RU" sz="2000" i="1" dirty="0" err="1" smtClean="0">
                <a:solidFill>
                  <a:schemeClr val="bg1"/>
                </a:solidFill>
              </a:rPr>
              <a:t>що</a:t>
            </a:r>
            <a:r>
              <a:rPr lang="ru-RU" sz="2000" i="1" dirty="0" smtClean="0">
                <a:solidFill>
                  <a:schemeClr val="bg1"/>
                </a:solidFill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</a:rPr>
              <a:t>якщо</a:t>
            </a:r>
            <a:r>
              <a:rPr lang="ru-RU" sz="2000" i="1" dirty="0" smtClean="0">
                <a:solidFill>
                  <a:schemeClr val="bg1"/>
                </a:solidFill>
              </a:rPr>
              <a:t>, за </a:t>
            </a:r>
            <a:r>
              <a:rPr lang="ru-RU" sz="2000" i="1" dirty="0" err="1" smtClean="0">
                <a:solidFill>
                  <a:schemeClr val="bg1"/>
                </a:solidFill>
              </a:rPr>
              <a:t>умови</a:t>
            </a:r>
            <a:r>
              <a:rPr lang="ru-RU" sz="2000" i="1" dirty="0" smtClean="0">
                <a:solidFill>
                  <a:schemeClr val="bg1"/>
                </a:solidFill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</a:rPr>
              <a:t>щоб</a:t>
            </a:r>
            <a:r>
              <a:rPr lang="ru-RU" sz="2000" i="1" dirty="0" smtClean="0">
                <a:solidFill>
                  <a:schemeClr val="bg1"/>
                </a:solidFill>
              </a:rPr>
              <a:t>, де як, </a:t>
            </a:r>
            <a:r>
              <a:rPr lang="ru-RU" sz="2000" i="1" dirty="0" err="1" smtClean="0">
                <a:solidFill>
                  <a:schemeClr val="bg1"/>
                </a:solidFill>
              </a:rPr>
              <a:t>внаслідок</a:t>
            </a:r>
            <a:r>
              <a:rPr lang="ru-RU" sz="2000" i="1" dirty="0" smtClean="0">
                <a:solidFill>
                  <a:schemeClr val="bg1"/>
                </a:solidFill>
              </a:rPr>
              <a:t> того, </a:t>
            </a:r>
            <a:r>
              <a:rPr lang="ru-RU" sz="2000" i="1" dirty="0" err="1" smtClean="0">
                <a:solidFill>
                  <a:schemeClr val="bg1"/>
                </a:solidFill>
              </a:rPr>
              <a:t>що</a:t>
            </a:r>
            <a:r>
              <a:rPr lang="ru-RU" sz="2000" i="1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</a:rPr>
              <a:t>Складнопідрядні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поєднуючи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прохання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</a:t>
            </a:r>
            <a:r>
              <a:rPr lang="ru-RU" sz="2000" dirty="0" smtClean="0">
                <a:solidFill>
                  <a:schemeClr val="bg1"/>
                </a:solidFill>
              </a:rPr>
              <a:t> причини,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спонукали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звернутися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проханням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відмову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переконливу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її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аргументацію</a:t>
            </a:r>
            <a:r>
              <a:rPr lang="ru-RU" sz="2000" dirty="0" smtClean="0">
                <a:solidFill>
                  <a:schemeClr val="bg1"/>
                </a:solidFill>
              </a:rPr>
              <a:t> в межах </a:t>
            </a:r>
            <a:r>
              <a:rPr lang="ru-RU" sz="2000" dirty="0" err="1" smtClean="0">
                <a:solidFill>
                  <a:schemeClr val="bg1"/>
                </a:solidFill>
              </a:rPr>
              <a:t>єдиної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конструкції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надають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більшої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переконливості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проханню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пом'якшують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враження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відмови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Правила </a:t>
            </a:r>
            <a:r>
              <a:rPr lang="ru-RU" i="1" dirty="0" err="1" smtClean="0"/>
              <a:t>підготовки</a:t>
            </a:r>
            <a:r>
              <a:rPr lang="ru-RU" i="1" dirty="0" smtClean="0"/>
              <a:t> тексту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945254"/>
            <a:ext cx="117707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6. </a:t>
            </a:r>
            <a:r>
              <a:rPr lang="ru-RU" sz="2400" dirty="0" err="1" smtClean="0">
                <a:solidFill>
                  <a:schemeClr val="bg1"/>
                </a:solidFill>
              </a:rPr>
              <a:t>Місце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підрядного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залежить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того, до </a:t>
            </a:r>
            <a:r>
              <a:rPr lang="ru-RU" sz="2400" dirty="0" err="1" smtClean="0">
                <a:solidFill>
                  <a:schemeClr val="bg1"/>
                </a:solidFill>
              </a:rPr>
              <a:t>якого</a:t>
            </a:r>
            <a:r>
              <a:rPr lang="ru-RU" sz="2400" dirty="0" smtClean="0">
                <a:solidFill>
                  <a:schemeClr val="bg1"/>
                </a:solidFill>
              </a:rPr>
              <a:t> члена головного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воно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відноситься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підрядне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пояснює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лише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одне</a:t>
            </a:r>
            <a:r>
              <a:rPr lang="ru-RU" sz="2400" dirty="0" smtClean="0">
                <a:solidFill>
                  <a:schemeClr val="bg1"/>
                </a:solidFill>
              </a:rPr>
              <a:t> слово головного, </a:t>
            </a:r>
            <a:r>
              <a:rPr lang="ru-RU" sz="2400" dirty="0" err="1" smtClean="0">
                <a:solidFill>
                  <a:schemeClr val="bg1"/>
                </a:solidFill>
              </a:rPr>
              <a:t>воно</a:t>
            </a:r>
            <a:r>
              <a:rPr lang="ru-RU" sz="2400" dirty="0" smtClean="0">
                <a:solidFill>
                  <a:schemeClr val="bg1"/>
                </a:solidFill>
              </a:rPr>
              <a:t>, як правило, </a:t>
            </a:r>
            <a:r>
              <a:rPr lang="ru-RU" sz="2400" dirty="0" err="1" smtClean="0">
                <a:solidFill>
                  <a:schemeClr val="bg1"/>
                </a:solidFill>
              </a:rPr>
              <a:t>іде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слідом</a:t>
            </a:r>
            <a:r>
              <a:rPr lang="ru-RU" sz="2400" dirty="0" smtClean="0">
                <a:solidFill>
                  <a:schemeClr val="bg1"/>
                </a:solidFill>
              </a:rPr>
              <a:t> за ним.</a:t>
            </a: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err="1" smtClean="0">
                <a:solidFill>
                  <a:schemeClr val="bg1"/>
                </a:solidFill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підрядне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належить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групи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присудка</a:t>
            </a:r>
            <a:r>
              <a:rPr lang="ru-RU" sz="2400" dirty="0" smtClean="0">
                <a:solidFill>
                  <a:schemeClr val="bg1"/>
                </a:solidFill>
              </a:rPr>
              <a:t> у головному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всього</a:t>
            </a:r>
            <a:r>
              <a:rPr lang="ru-RU" sz="2400" dirty="0" smtClean="0">
                <a:solidFill>
                  <a:schemeClr val="bg1"/>
                </a:solidFill>
              </a:rPr>
              <a:t> головного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воно</a:t>
            </a:r>
            <a:r>
              <a:rPr lang="ru-RU" sz="2400" dirty="0" smtClean="0">
                <a:solidFill>
                  <a:schemeClr val="bg1"/>
                </a:solidFill>
              </a:rPr>
              <a:t> ставиться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перед </a:t>
            </a:r>
            <a:r>
              <a:rPr lang="ru-RU" sz="2400" dirty="0" err="1" smtClean="0">
                <a:solidFill>
                  <a:schemeClr val="bg1"/>
                </a:solidFill>
              </a:rPr>
              <a:t>головним</a:t>
            </a:r>
            <a:r>
              <a:rPr lang="ru-RU" sz="2400" dirty="0" smtClean="0">
                <a:solidFill>
                  <a:schemeClr val="bg1"/>
                </a:solidFill>
              </a:rPr>
              <a:t> (коли акцент </a:t>
            </a:r>
            <a:r>
              <a:rPr lang="ru-RU" sz="2400" dirty="0" err="1" smtClean="0">
                <a:solidFill>
                  <a:schemeClr val="bg1"/>
                </a:solidFill>
              </a:rPr>
              <a:t>робиться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обставинах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виконання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дій</a:t>
            </a:r>
            <a:r>
              <a:rPr lang="ru-RU" sz="2400" dirty="0" smtClean="0">
                <a:solidFill>
                  <a:schemeClr val="bg1"/>
                </a:solidFill>
              </a:rPr>
              <a:t>),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після</a:t>
            </a:r>
            <a:r>
              <a:rPr lang="ru-RU" sz="2400" dirty="0" smtClean="0">
                <a:solidFill>
                  <a:schemeClr val="bg1"/>
                </a:solidFill>
              </a:rPr>
              <a:t> головного (коли </a:t>
            </a:r>
            <a:r>
              <a:rPr lang="ru-RU" sz="2400" dirty="0" err="1" smtClean="0">
                <a:solidFill>
                  <a:schemeClr val="bg1"/>
                </a:solidFill>
              </a:rPr>
              <a:t>пояснюється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основна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ідея</a:t>
            </a:r>
            <a:r>
              <a:rPr lang="ru-RU" sz="2400" dirty="0" smtClean="0">
                <a:solidFill>
                  <a:schemeClr val="bg1"/>
                </a:solidFill>
              </a:rPr>
              <a:t> складного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).</a:t>
            </a: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2400" dirty="0" smtClean="0">
                <a:solidFill>
                  <a:schemeClr val="bg1"/>
                </a:solidFill>
              </a:rPr>
              <a:t>: "</a:t>
            </a:r>
            <a:r>
              <a:rPr lang="ru-RU" sz="2400" i="1" dirty="0" smtClean="0">
                <a:solidFill>
                  <a:schemeClr val="bg1"/>
                </a:solidFill>
              </a:rPr>
              <a:t>З </a:t>
            </a:r>
            <a:r>
              <a:rPr lang="ru-RU" sz="2400" i="1" dirty="0" err="1" smtClean="0">
                <a:solidFill>
                  <a:schemeClr val="bg1"/>
                </a:solidFill>
              </a:rPr>
              <a:t>огляду</a:t>
            </a:r>
            <a:r>
              <a:rPr lang="ru-RU" sz="2400" i="1" dirty="0" smtClean="0">
                <a:solidFill>
                  <a:schemeClr val="bg1"/>
                </a:solidFill>
              </a:rPr>
              <a:t> на те, </a:t>
            </a:r>
            <a:r>
              <a:rPr lang="ru-RU" sz="2400" i="1" dirty="0" err="1" smtClean="0">
                <a:solidFill>
                  <a:schemeClr val="bg1"/>
                </a:solidFill>
              </a:rPr>
              <a:t>що</a:t>
            </a:r>
            <a:r>
              <a:rPr lang="ru-RU" sz="2400" i="1" dirty="0" smtClean="0">
                <a:solidFill>
                  <a:schemeClr val="bg1"/>
                </a:solidFill>
              </a:rPr>
              <a:t> проект </a:t>
            </a:r>
            <a:r>
              <a:rPr lang="ru-RU" sz="2400" i="1" dirty="0" err="1" smtClean="0">
                <a:solidFill>
                  <a:schemeClr val="bg1"/>
                </a:solidFill>
              </a:rPr>
              <a:t>рішення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було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попередньо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погоджено</a:t>
            </a:r>
            <a:r>
              <a:rPr lang="ru-RU" sz="2400" i="1" dirty="0" smtClean="0">
                <a:solidFill>
                  <a:schemeClr val="bg1"/>
                </a:solidFill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</a:rPr>
              <a:t>нарада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тривала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менше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ніж</a:t>
            </a:r>
            <a:r>
              <a:rPr lang="ru-RU" sz="2400" i="1" dirty="0" smtClean="0">
                <a:solidFill>
                  <a:schemeClr val="bg1"/>
                </a:solidFill>
              </a:rPr>
              <a:t> годину" </a:t>
            </a:r>
            <a:r>
              <a:rPr lang="ru-RU" sz="2400" i="1" dirty="0" err="1" smtClean="0">
                <a:solidFill>
                  <a:schemeClr val="bg1"/>
                </a:solidFill>
              </a:rPr>
              <a:t>або</a:t>
            </a:r>
            <a:r>
              <a:rPr lang="ru-RU" sz="2400" i="1" dirty="0" smtClean="0">
                <a:solidFill>
                  <a:schemeClr val="bg1"/>
                </a:solidFill>
              </a:rPr>
              <a:t>: "</a:t>
            </a:r>
            <a:r>
              <a:rPr lang="ru-RU" sz="2400" i="1" dirty="0" err="1" smtClean="0">
                <a:solidFill>
                  <a:schemeClr val="bg1"/>
                </a:solidFill>
              </a:rPr>
              <a:t>Нарада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тривала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менше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ніж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годину</a:t>
            </a:r>
            <a:r>
              <a:rPr lang="ru-RU" sz="2400" i="1" dirty="0" smtClean="0">
                <a:solidFill>
                  <a:schemeClr val="bg1"/>
                </a:solidFill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</a:rPr>
              <a:t>з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огляду</a:t>
            </a:r>
            <a:r>
              <a:rPr lang="ru-RU" sz="2400" i="1" dirty="0" smtClean="0">
                <a:solidFill>
                  <a:schemeClr val="bg1"/>
                </a:solidFill>
              </a:rPr>
              <a:t> на те, </a:t>
            </a:r>
            <a:r>
              <a:rPr lang="ru-RU" sz="2400" i="1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..."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Правила </a:t>
            </a:r>
            <a:r>
              <a:rPr lang="ru-RU" i="1" dirty="0" err="1" smtClean="0"/>
              <a:t>підготовки</a:t>
            </a:r>
            <a:r>
              <a:rPr lang="ru-RU" i="1" dirty="0" smtClean="0"/>
              <a:t> тексту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Правила </a:t>
            </a:r>
            <a:r>
              <a:rPr lang="ru-RU" i="1" dirty="0" err="1" smtClean="0"/>
              <a:t>підготовки</a:t>
            </a:r>
            <a:r>
              <a:rPr lang="ru-RU" i="1" dirty="0" smtClean="0"/>
              <a:t> тексту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957954"/>
            <a:ext cx="117707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7. 3 метою </a:t>
            </a:r>
            <a:r>
              <a:rPr lang="ru-RU" sz="2400" dirty="0" err="1" smtClean="0">
                <a:solidFill>
                  <a:schemeClr val="bg1"/>
                </a:solidFill>
              </a:rPr>
              <a:t>скорочення</a:t>
            </a:r>
            <a:r>
              <a:rPr lang="ru-RU" sz="2400" dirty="0" smtClean="0">
                <a:solidFill>
                  <a:schemeClr val="bg1"/>
                </a:solidFill>
              </a:rPr>
              <a:t> тексту </a:t>
            </a:r>
            <a:r>
              <a:rPr lang="ru-RU" sz="2400" dirty="0" err="1" smtClean="0">
                <a:solidFill>
                  <a:schemeClr val="bg1"/>
                </a:solidFill>
              </a:rPr>
              <a:t>можна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вживати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дієприслівникові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звороти</a:t>
            </a:r>
            <a:r>
              <a:rPr lang="ru-RU" sz="2400" dirty="0" smtClean="0">
                <a:solidFill>
                  <a:schemeClr val="bg1"/>
                </a:solidFill>
              </a:rPr>
              <a:t>, за </a:t>
            </a:r>
            <a:r>
              <a:rPr lang="ru-RU" sz="2400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яких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формулювати</a:t>
            </a:r>
            <a:r>
              <a:rPr lang="ru-RU" sz="2400" dirty="0" smtClean="0">
                <a:solidFill>
                  <a:schemeClr val="bg1"/>
                </a:solidFill>
              </a:rPr>
              <a:t> причини,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викликали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прийняття</a:t>
            </a:r>
            <a:r>
              <a:rPr lang="ru-RU" sz="2400" dirty="0" smtClean="0">
                <a:solidFill>
                  <a:schemeClr val="bg1"/>
                </a:solidFill>
              </a:rPr>
              <a:t> того </a:t>
            </a:r>
            <a:r>
              <a:rPr lang="ru-RU" sz="2400" dirty="0" err="1" smtClean="0">
                <a:solidFill>
                  <a:schemeClr val="bg1"/>
                </a:solidFill>
              </a:rPr>
              <a:t>чи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іншого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управлінського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рішення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Дієприслівниковий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зворот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починає</a:t>
            </a:r>
            <a:r>
              <a:rPr lang="ru-RU" sz="2400" dirty="0" smtClean="0">
                <a:solidFill>
                  <a:schemeClr val="bg1"/>
                </a:solidFill>
              </a:rPr>
              <a:t>, а не </a:t>
            </a:r>
            <a:r>
              <a:rPr lang="ru-RU" sz="2400" dirty="0" err="1" smtClean="0">
                <a:solidFill>
                  <a:schemeClr val="bg1"/>
                </a:solidFill>
              </a:rPr>
              <a:t>завершує</a:t>
            </a:r>
            <a:r>
              <a:rPr lang="ru-RU" sz="2400" dirty="0" smtClean="0">
                <a:solidFill>
                  <a:schemeClr val="bg1"/>
                </a:solidFill>
              </a:rPr>
              <a:t> фразу.</a:t>
            </a: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2400" dirty="0" smtClean="0">
                <a:solidFill>
                  <a:schemeClr val="bg1"/>
                </a:solidFill>
              </a:rPr>
              <a:t>: "</a:t>
            </a:r>
            <a:r>
              <a:rPr lang="ru-RU" sz="2400" i="1" dirty="0" err="1" smtClean="0">
                <a:solidFill>
                  <a:schemeClr val="bg1"/>
                </a:solidFill>
              </a:rPr>
              <a:t>Враховуючи</a:t>
            </a:r>
            <a:r>
              <a:rPr lang="ru-RU" sz="2400" i="1" dirty="0" smtClean="0">
                <a:solidFill>
                  <a:schemeClr val="bg1"/>
                </a:solidFill>
              </a:rPr>
              <a:t>... </a:t>
            </a:r>
            <a:r>
              <a:rPr lang="ru-RU" sz="2400" i="1" dirty="0" err="1" smtClean="0">
                <a:solidFill>
                  <a:schemeClr val="bg1"/>
                </a:solidFill>
              </a:rPr>
              <a:t>Вважаючи</a:t>
            </a:r>
            <a:r>
              <a:rPr lang="ru-RU" sz="2400" i="1" dirty="0" smtClean="0">
                <a:solidFill>
                  <a:schemeClr val="bg1"/>
                </a:solidFill>
              </a:rPr>
              <a:t>... </a:t>
            </a:r>
            <a:r>
              <a:rPr lang="ru-RU" sz="2400" i="1" dirty="0" err="1" smtClean="0">
                <a:solidFill>
                  <a:schemeClr val="bg1"/>
                </a:solidFill>
              </a:rPr>
              <a:t>Беручи</a:t>
            </a:r>
            <a:r>
              <a:rPr lang="ru-RU" sz="2400" i="1" dirty="0" smtClean="0">
                <a:solidFill>
                  <a:schemeClr val="bg1"/>
                </a:solidFill>
              </a:rPr>
              <a:t> до </a:t>
            </a:r>
            <a:r>
              <a:rPr lang="ru-RU" sz="2400" i="1" dirty="0" err="1" smtClean="0">
                <a:solidFill>
                  <a:schemeClr val="bg1"/>
                </a:solidFill>
              </a:rPr>
              <a:t>уваги</a:t>
            </a:r>
            <a:r>
              <a:rPr lang="ru-RU" sz="2400" i="1" dirty="0" smtClean="0">
                <a:solidFill>
                  <a:schemeClr val="bg1"/>
                </a:solidFill>
              </a:rPr>
              <a:t>... </a:t>
            </a:r>
            <a:r>
              <a:rPr lang="ru-RU" sz="2400" i="1" dirty="0" err="1" smtClean="0">
                <a:solidFill>
                  <a:schemeClr val="bg1"/>
                </a:solidFill>
              </a:rPr>
              <a:t>Керуючись</a:t>
            </a:r>
            <a:r>
              <a:rPr lang="ru-RU" sz="2400" i="1" dirty="0" smtClean="0">
                <a:solidFill>
                  <a:schemeClr val="bg1"/>
                </a:solidFill>
              </a:rPr>
              <a:t>... </a:t>
            </a:r>
            <a:r>
              <a:rPr lang="ru-RU" sz="2400" i="1" dirty="0" err="1" smtClean="0">
                <a:solidFill>
                  <a:schemeClr val="bg1"/>
                </a:solidFill>
              </a:rPr>
              <a:t>Розглянувши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поданий</a:t>
            </a:r>
            <a:r>
              <a:rPr lang="ru-RU" sz="2400" i="1" dirty="0" smtClean="0">
                <a:solidFill>
                  <a:schemeClr val="bg1"/>
                </a:solidFill>
              </a:rPr>
              <a:t> на </a:t>
            </a:r>
            <a:r>
              <a:rPr lang="ru-RU" sz="2400" i="1" dirty="0" err="1" smtClean="0">
                <a:solidFill>
                  <a:schemeClr val="bg1"/>
                </a:solidFill>
              </a:rPr>
              <a:t>затвердження</a:t>
            </a:r>
            <a:r>
              <a:rPr lang="ru-RU" sz="2400" i="1" dirty="0" smtClean="0">
                <a:solidFill>
                  <a:schemeClr val="bg1"/>
                </a:solidFill>
              </a:rPr>
              <a:t> проект документа..."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8. </a:t>
            </a:r>
            <a:r>
              <a:rPr lang="ru-RU" sz="2400" dirty="0" err="1" smtClean="0">
                <a:solidFill>
                  <a:schemeClr val="bg1"/>
                </a:solidFill>
              </a:rPr>
              <a:t>Замінювати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займенники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іменниками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Не </a:t>
            </a:r>
            <a:r>
              <a:rPr lang="ru-RU" sz="2400" dirty="0" err="1" smtClean="0">
                <a:solidFill>
                  <a:schemeClr val="bg1"/>
                </a:solidFill>
              </a:rPr>
              <a:t>вживати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емоційних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виразів</a:t>
            </a:r>
            <a:r>
              <a:rPr lang="ru-RU" sz="2400" dirty="0" smtClean="0">
                <a:solidFill>
                  <a:schemeClr val="bg1"/>
                </a:solidFill>
              </a:rPr>
              <a:t> та не </a:t>
            </a:r>
            <a:r>
              <a:rPr lang="ru-RU" sz="2400" dirty="0" err="1" smtClean="0">
                <a:solidFill>
                  <a:schemeClr val="bg1"/>
                </a:solidFill>
              </a:rPr>
              <a:t>показувати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суб'єктивного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ставлення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викладеного</a:t>
            </a:r>
            <a:r>
              <a:rPr lang="ru-RU" sz="2400" dirty="0" smtClean="0">
                <a:solidFill>
                  <a:schemeClr val="bg1"/>
                </a:solidFill>
              </a:rPr>
              <a:t>. Тон </a:t>
            </a:r>
            <a:r>
              <a:rPr lang="ru-RU" sz="2400" dirty="0" err="1" smtClean="0">
                <a:solidFill>
                  <a:schemeClr val="bg1"/>
                </a:solidFill>
              </a:rPr>
              <a:t>службового</a:t>
            </a:r>
            <a:r>
              <a:rPr lang="ru-RU" sz="2400" dirty="0" smtClean="0">
                <a:solidFill>
                  <a:schemeClr val="bg1"/>
                </a:solidFill>
              </a:rPr>
              <a:t> документа </a:t>
            </a:r>
            <a:r>
              <a:rPr lang="ru-RU" sz="2400" dirty="0" err="1" smtClean="0">
                <a:solidFill>
                  <a:schemeClr val="bg1"/>
                </a:solidFill>
              </a:rPr>
              <a:t>нейтральний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627754"/>
            <a:ext cx="11770742" cy="489364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chemeClr val="bg1"/>
                </a:solidFill>
              </a:rPr>
              <a:t>9. </a:t>
            </a:r>
            <a:r>
              <a:rPr lang="ru-RU" sz="2600" dirty="0" err="1" smtClean="0">
                <a:solidFill>
                  <a:schemeClr val="bg1"/>
                </a:solidFill>
              </a:rPr>
              <a:t>Слід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пам'ятати</a:t>
            </a:r>
            <a:r>
              <a:rPr lang="ru-RU" sz="2600" dirty="0" smtClean="0">
                <a:solidFill>
                  <a:schemeClr val="bg1"/>
                </a:solidFill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</a:rPr>
              <a:t>що</a:t>
            </a:r>
            <a:r>
              <a:rPr lang="ru-RU" sz="2600" dirty="0" smtClean="0">
                <a:solidFill>
                  <a:schemeClr val="bg1"/>
                </a:solidFill>
              </a:rPr>
              <a:t> автором </a:t>
            </a:r>
            <a:r>
              <a:rPr lang="ru-RU" sz="2600" dirty="0" err="1" smtClean="0">
                <a:solidFill>
                  <a:schemeClr val="bg1"/>
                </a:solidFill>
              </a:rPr>
              <a:t>управлінського</a:t>
            </a:r>
            <a:r>
              <a:rPr lang="ru-RU" sz="2600" dirty="0" smtClean="0">
                <a:solidFill>
                  <a:schemeClr val="bg1"/>
                </a:solidFill>
              </a:rPr>
              <a:t> документа </a:t>
            </a:r>
            <a:r>
              <a:rPr lang="ru-RU" sz="2600" dirty="0" err="1" smtClean="0">
                <a:solidFill>
                  <a:schemeClr val="bg1"/>
                </a:solidFill>
              </a:rPr>
              <a:t>є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юридична</a:t>
            </a:r>
            <a:r>
              <a:rPr lang="ru-RU" sz="2600" dirty="0" smtClean="0">
                <a:solidFill>
                  <a:schemeClr val="bg1"/>
                </a:solidFill>
              </a:rPr>
              <a:t> особа, через </a:t>
            </a:r>
            <a:r>
              <a:rPr lang="ru-RU" sz="2600" dirty="0" err="1" smtClean="0">
                <a:solidFill>
                  <a:schemeClr val="bg1"/>
                </a:solidFill>
              </a:rPr>
              <a:t>що</a:t>
            </a:r>
            <a:r>
              <a:rPr lang="ru-RU" sz="2600" dirty="0" smtClean="0">
                <a:solidFill>
                  <a:schemeClr val="bg1"/>
                </a:solidFill>
              </a:rPr>
              <a:t> текст </a:t>
            </a:r>
            <a:r>
              <a:rPr lang="ru-RU" sz="2600" dirty="0" err="1" smtClean="0">
                <a:solidFill>
                  <a:schemeClr val="bg1"/>
                </a:solidFill>
              </a:rPr>
              <a:t>викладається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від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третьої</a:t>
            </a:r>
            <a:r>
              <a:rPr lang="ru-RU" sz="2600" dirty="0" smtClean="0">
                <a:solidFill>
                  <a:schemeClr val="bg1"/>
                </a:solidFill>
              </a:rPr>
              <a:t> особи.</a:t>
            </a:r>
          </a:p>
          <a:p>
            <a:pPr algn="just"/>
            <a:r>
              <a:rPr lang="ru-RU" sz="26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2600" dirty="0" smtClean="0">
                <a:solidFill>
                  <a:schemeClr val="bg1"/>
                </a:solidFill>
              </a:rPr>
              <a:t>: </a:t>
            </a:r>
            <a:r>
              <a:rPr lang="ru-RU" sz="2600" i="1" dirty="0" smtClean="0">
                <a:solidFill>
                  <a:schemeClr val="bg1"/>
                </a:solidFill>
              </a:rPr>
              <a:t>"</a:t>
            </a:r>
            <a:r>
              <a:rPr lang="ru-RU" sz="2600" i="1" dirty="0" err="1" smtClean="0">
                <a:solidFill>
                  <a:schemeClr val="bg1"/>
                </a:solidFill>
              </a:rPr>
              <a:t>Колегія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ухвалила</a:t>
            </a:r>
            <a:r>
              <a:rPr lang="ru-RU" sz="2600" i="1" dirty="0" smtClean="0">
                <a:solidFill>
                  <a:schemeClr val="bg1"/>
                </a:solidFill>
              </a:rPr>
              <a:t>. Ректорат затвердив".</a:t>
            </a:r>
            <a:endParaRPr lang="ru-RU" sz="2600" dirty="0" smtClean="0">
              <a:solidFill>
                <a:schemeClr val="bg1"/>
              </a:solidFill>
            </a:endParaRPr>
          </a:p>
          <a:p>
            <a:pPr algn="just"/>
            <a:endParaRPr lang="ru-RU" sz="2600" dirty="0" smtClean="0">
              <a:solidFill>
                <a:schemeClr val="bg1"/>
              </a:solidFill>
            </a:endParaRPr>
          </a:p>
          <a:p>
            <a:pPr algn="just"/>
            <a:r>
              <a:rPr lang="ru-RU" sz="2600" dirty="0" smtClean="0">
                <a:solidFill>
                  <a:schemeClr val="bg1"/>
                </a:solidFill>
              </a:rPr>
              <a:t>10. У </a:t>
            </a:r>
            <a:r>
              <a:rPr lang="ru-RU" sz="2600" dirty="0" err="1" smtClean="0">
                <a:solidFill>
                  <a:schemeClr val="bg1"/>
                </a:solidFill>
              </a:rPr>
              <a:t>розпорядчих</a:t>
            </a:r>
            <a:r>
              <a:rPr lang="ru-RU" sz="2600" dirty="0" smtClean="0">
                <a:solidFill>
                  <a:schemeClr val="bg1"/>
                </a:solidFill>
              </a:rPr>
              <a:t> документах </a:t>
            </a:r>
            <a:r>
              <a:rPr lang="ru-RU" sz="2600" dirty="0" err="1" smtClean="0">
                <a:solidFill>
                  <a:schemeClr val="bg1"/>
                </a:solidFill>
              </a:rPr>
              <a:t>застосовувати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мовні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конструкції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наказового</a:t>
            </a:r>
            <a:r>
              <a:rPr lang="ru-RU" sz="2600" dirty="0" smtClean="0">
                <a:solidFill>
                  <a:schemeClr val="bg1"/>
                </a:solidFill>
              </a:rPr>
              <a:t> характеру: </a:t>
            </a:r>
            <a:r>
              <a:rPr lang="ru-RU" sz="2600" i="1" dirty="0" err="1" smtClean="0">
                <a:solidFill>
                  <a:schemeClr val="bg1"/>
                </a:solidFill>
              </a:rPr>
              <a:t>наказую</a:t>
            </a:r>
            <a:r>
              <a:rPr lang="ru-RU" sz="2600" dirty="0" smtClean="0">
                <a:solidFill>
                  <a:schemeClr val="bg1"/>
                </a:solidFill>
              </a:rPr>
              <a:t> (у </a:t>
            </a:r>
            <a:r>
              <a:rPr lang="ru-RU" sz="2600" dirty="0" err="1" smtClean="0">
                <a:solidFill>
                  <a:schemeClr val="bg1"/>
                </a:solidFill>
              </a:rPr>
              <a:t>наказі</a:t>
            </a:r>
            <a:r>
              <a:rPr lang="ru-RU" sz="2600" dirty="0" smtClean="0">
                <a:solidFill>
                  <a:schemeClr val="bg1"/>
                </a:solidFill>
              </a:rPr>
              <a:t>), </a:t>
            </a:r>
            <a:r>
              <a:rPr lang="ru-RU" sz="2600" i="1" dirty="0" err="1" smtClean="0">
                <a:solidFill>
                  <a:schemeClr val="bg1"/>
                </a:solidFill>
              </a:rPr>
              <a:t>пропоную</a:t>
            </a:r>
            <a:r>
              <a:rPr lang="ru-RU" sz="2600" dirty="0" smtClean="0">
                <a:solidFill>
                  <a:schemeClr val="bg1"/>
                </a:solidFill>
              </a:rPr>
              <a:t> (</a:t>
            </a:r>
            <a:r>
              <a:rPr lang="ru-RU" sz="2600" dirty="0" err="1" smtClean="0">
                <a:solidFill>
                  <a:schemeClr val="bg1"/>
                </a:solidFill>
              </a:rPr>
              <a:t>у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вказівках</a:t>
            </a:r>
            <a:r>
              <a:rPr lang="ru-RU" sz="2600" dirty="0" smtClean="0">
                <a:solidFill>
                  <a:schemeClr val="bg1"/>
                </a:solidFill>
              </a:rPr>
              <a:t>).</a:t>
            </a:r>
          </a:p>
          <a:p>
            <a:pPr algn="just"/>
            <a:endParaRPr lang="ru-RU" sz="2600" dirty="0" smtClean="0">
              <a:solidFill>
                <a:schemeClr val="bg1"/>
              </a:solidFill>
            </a:endParaRPr>
          </a:p>
          <a:p>
            <a:pPr algn="just"/>
            <a:r>
              <a:rPr lang="ru-RU" sz="2600" dirty="0" smtClean="0">
                <a:solidFill>
                  <a:schemeClr val="bg1"/>
                </a:solidFill>
              </a:rPr>
              <a:t>11. </a:t>
            </a:r>
            <a:r>
              <a:rPr lang="ru-RU" sz="2600" dirty="0" err="1" smtClean="0">
                <a:solidFill>
                  <a:schemeClr val="bg1"/>
                </a:solidFill>
              </a:rPr>
              <a:t>Вставні</a:t>
            </a:r>
            <a:r>
              <a:rPr lang="ru-RU" sz="2600" dirty="0" smtClean="0">
                <a:solidFill>
                  <a:schemeClr val="bg1"/>
                </a:solidFill>
              </a:rPr>
              <a:t> слова на початку </a:t>
            </a:r>
            <a:r>
              <a:rPr lang="ru-RU" sz="2600" dirty="0" err="1" smtClean="0">
                <a:solidFill>
                  <a:schemeClr val="bg1"/>
                </a:solidFill>
              </a:rPr>
              <a:t>речення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сприяють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точності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і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ясності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висловлення</a:t>
            </a:r>
            <a:r>
              <a:rPr lang="ru-RU" sz="2600" dirty="0" smtClean="0">
                <a:solidFill>
                  <a:schemeClr val="bg1"/>
                </a:solidFill>
              </a:rPr>
              <a:t> (напр.: </a:t>
            </a:r>
            <a:r>
              <a:rPr lang="ru-RU" sz="2600" i="1" dirty="0" smtClean="0">
                <a:solidFill>
                  <a:schemeClr val="bg1"/>
                </a:solidFill>
              </a:rPr>
              <a:t>на наш </a:t>
            </a:r>
            <a:r>
              <a:rPr lang="ru-RU" sz="2600" i="1" dirty="0" err="1" smtClean="0">
                <a:solidFill>
                  <a:schemeClr val="bg1"/>
                </a:solidFill>
              </a:rPr>
              <a:t>погляд</a:t>
            </a:r>
            <a:r>
              <a:rPr lang="ru-RU" sz="2600" i="1" dirty="0" smtClean="0">
                <a:solidFill>
                  <a:schemeClr val="bg1"/>
                </a:solidFill>
              </a:rPr>
              <a:t>, на нашу думку, </a:t>
            </a:r>
            <a:r>
              <a:rPr lang="ru-RU" sz="2600" i="1" dirty="0" err="1" smtClean="0">
                <a:solidFill>
                  <a:schemeClr val="bg1"/>
                </a:solidFill>
              </a:rPr>
              <a:t>безперечно</a:t>
            </a:r>
            <a:r>
              <a:rPr lang="ru-RU" sz="2600" i="1" dirty="0" smtClean="0">
                <a:solidFill>
                  <a:schemeClr val="bg1"/>
                </a:solidFill>
              </a:rPr>
              <a:t>, </a:t>
            </a:r>
            <a:r>
              <a:rPr lang="ru-RU" sz="2600" i="1" dirty="0" err="1" smtClean="0">
                <a:solidFill>
                  <a:schemeClr val="bg1"/>
                </a:solidFill>
              </a:rPr>
              <a:t>безумовно</a:t>
            </a:r>
            <a:r>
              <a:rPr lang="ru-RU" sz="2600" i="1" dirty="0" smtClean="0">
                <a:solidFill>
                  <a:schemeClr val="bg1"/>
                </a:solidFill>
              </a:rPr>
              <a:t>, без </a:t>
            </a:r>
            <a:r>
              <a:rPr lang="ru-RU" sz="2600" i="1" dirty="0" err="1" smtClean="0">
                <a:solidFill>
                  <a:schemeClr val="bg1"/>
                </a:solidFill>
              </a:rPr>
              <a:t>сумніву</a:t>
            </a:r>
            <a:r>
              <a:rPr lang="ru-RU" sz="2600" i="1" dirty="0" smtClean="0">
                <a:solidFill>
                  <a:schemeClr val="bg1"/>
                </a:solidFill>
              </a:rPr>
              <a:t>, на жаль, перше, </a:t>
            </a:r>
            <a:r>
              <a:rPr lang="ru-RU" sz="2600" i="1" dirty="0" err="1" smtClean="0">
                <a:solidFill>
                  <a:schemeClr val="bg1"/>
                </a:solidFill>
              </a:rPr>
              <a:t>отже</a:t>
            </a:r>
            <a:r>
              <a:rPr lang="ru-RU" sz="2600" i="1" dirty="0" smtClean="0">
                <a:solidFill>
                  <a:schemeClr val="bg1"/>
                </a:solidFill>
              </a:rPr>
              <a:t>, </a:t>
            </a:r>
            <a:r>
              <a:rPr lang="ru-RU" sz="2600" i="1" dirty="0" err="1" smtClean="0">
                <a:solidFill>
                  <a:schemeClr val="bg1"/>
                </a:solidFill>
              </a:rPr>
              <a:t>звичайно</a:t>
            </a:r>
            <a:r>
              <a:rPr lang="ru-RU" sz="2600" i="1" dirty="0" smtClean="0">
                <a:solidFill>
                  <a:schemeClr val="bg1"/>
                </a:solidFill>
              </a:rPr>
              <a:t>, до </a:t>
            </a:r>
            <a:r>
              <a:rPr lang="ru-RU" sz="2600" i="1" dirty="0" err="1" smtClean="0">
                <a:solidFill>
                  <a:schemeClr val="bg1"/>
                </a:solidFill>
              </a:rPr>
              <a:t>речі</a:t>
            </a:r>
            <a:r>
              <a:rPr lang="ru-RU" sz="2600" i="1" dirty="0" smtClean="0">
                <a:solidFill>
                  <a:schemeClr val="bg1"/>
                </a:solidFill>
              </a:rPr>
              <a:t>).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Правила </a:t>
            </a:r>
            <a:r>
              <a:rPr lang="ru-RU" i="1" dirty="0" err="1" smtClean="0"/>
              <a:t>підготовки</a:t>
            </a:r>
            <a:r>
              <a:rPr lang="ru-RU" i="1" dirty="0" smtClean="0"/>
              <a:t> тексту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627754"/>
            <a:ext cx="11770742" cy="489364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12. Не прийнято вживати особові займенники замість іменників 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(наприклад, </a:t>
            </a:r>
            <a:r>
              <a:rPr lang="uk-UA" sz="2400" i="1" dirty="0" smtClean="0">
                <a:solidFill>
                  <a:schemeClr val="bg1"/>
                </a:solidFill>
              </a:rPr>
              <a:t>вона</a:t>
            </a:r>
            <a:r>
              <a:rPr lang="uk-UA" sz="2400" dirty="0" smtClean="0">
                <a:solidFill>
                  <a:schemeClr val="bg1"/>
                </a:solidFill>
              </a:rPr>
              <a:t> замість </a:t>
            </a:r>
            <a:r>
              <a:rPr lang="uk-UA" sz="2400" i="1" dirty="0" smtClean="0">
                <a:solidFill>
                  <a:schemeClr val="bg1"/>
                </a:solidFill>
              </a:rPr>
              <a:t>дирекція, він</a:t>
            </a:r>
            <a:r>
              <a:rPr lang="uk-UA" sz="2400" dirty="0" smtClean="0">
                <a:solidFill>
                  <a:schemeClr val="bg1"/>
                </a:solidFill>
              </a:rPr>
              <a:t> замість </a:t>
            </a:r>
            <a:r>
              <a:rPr lang="uk-UA" sz="2400" i="1" dirty="0" smtClean="0">
                <a:solidFill>
                  <a:schemeClr val="bg1"/>
                </a:solidFill>
              </a:rPr>
              <a:t>прізвища</a:t>
            </a:r>
            <a:r>
              <a:rPr lang="uk-UA" sz="2400" dirty="0" smtClean="0">
                <a:solidFill>
                  <a:schemeClr val="bg1"/>
                </a:solidFill>
              </a:rPr>
              <a:t> й </a:t>
            </a:r>
            <a:r>
              <a:rPr lang="uk-UA" sz="2400" i="1" dirty="0" smtClean="0">
                <a:solidFill>
                  <a:schemeClr val="bg1"/>
                </a:solidFill>
              </a:rPr>
              <a:t>імені</a:t>
            </a:r>
            <a:r>
              <a:rPr lang="uk-UA" sz="2400" dirty="0" smtClean="0">
                <a:solidFill>
                  <a:schemeClr val="bg1"/>
                </a:solidFill>
              </a:rPr>
              <a:t> тощо).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13. </a:t>
            </a:r>
            <a:r>
              <a:rPr lang="ru-RU" sz="2400" dirty="0" err="1" smtClean="0">
                <a:solidFill>
                  <a:schemeClr val="bg1"/>
                </a:solidFill>
              </a:rPr>
              <a:t>Назву</a:t>
            </a:r>
            <a:r>
              <a:rPr lang="ru-RU" sz="2400" dirty="0" smtClean="0">
                <a:solidFill>
                  <a:schemeClr val="bg1"/>
                </a:solidFill>
              </a:rPr>
              <a:t> документа </a:t>
            </a:r>
            <a:r>
              <a:rPr lang="ru-RU" sz="2400" dirty="0" err="1" smtClean="0">
                <a:solidFill>
                  <a:schemeClr val="bg1"/>
                </a:solidFill>
              </a:rPr>
              <a:t>писати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нового рядка,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великої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літери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крапка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після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назви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відсутня</a:t>
            </a:r>
            <a:r>
              <a:rPr lang="ru-RU" sz="2400" dirty="0" smtClean="0">
                <a:solidFill>
                  <a:schemeClr val="bg1"/>
                </a:solidFill>
              </a:rPr>
              <a:t> (за </a:t>
            </a:r>
            <a:r>
              <a:rPr lang="ru-RU" sz="2400" dirty="0" err="1" smtClean="0">
                <a:solidFill>
                  <a:schemeClr val="bg1"/>
                </a:solidFill>
              </a:rPr>
              <a:t>вимогами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Єдиного</a:t>
            </a:r>
            <a:r>
              <a:rPr lang="ru-RU" sz="2400" dirty="0" smtClean="0">
                <a:solidFill>
                  <a:schemeClr val="bg1"/>
                </a:solidFill>
              </a:rPr>
              <a:t> державного стандарту).</a:t>
            </a: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14. </a:t>
            </a:r>
            <a:r>
              <a:rPr lang="ru-RU" sz="2400" dirty="0" err="1" smtClean="0">
                <a:solidFill>
                  <a:schemeClr val="bg1"/>
                </a:solidFill>
              </a:rPr>
              <a:t>Деякі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реквізити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документів</a:t>
            </a:r>
            <a:r>
              <a:rPr lang="ru-RU" sz="2400" dirty="0" smtClean="0">
                <a:solidFill>
                  <a:schemeClr val="bg1"/>
                </a:solidFill>
              </a:rPr>
              <a:t> (слова "Порядок </a:t>
            </a:r>
            <a:r>
              <a:rPr lang="ru-RU" sz="2400" dirty="0" err="1" smtClean="0">
                <a:solidFill>
                  <a:schemeClr val="bg1"/>
                </a:solidFill>
              </a:rPr>
              <a:t>денний</a:t>
            </a:r>
            <a:r>
              <a:rPr lang="ru-RU" sz="2400" dirty="0" smtClean="0">
                <a:solidFill>
                  <a:schemeClr val="bg1"/>
                </a:solidFill>
              </a:rPr>
              <a:t>", "</a:t>
            </a:r>
            <a:r>
              <a:rPr lang="ru-RU" sz="2400" dirty="0" err="1" smtClean="0">
                <a:solidFill>
                  <a:schemeClr val="bg1"/>
                </a:solidFill>
              </a:rPr>
              <a:t>Слухали</a:t>
            </a:r>
            <a:r>
              <a:rPr lang="ru-RU" sz="2400" dirty="0" smtClean="0">
                <a:solidFill>
                  <a:schemeClr val="bg1"/>
                </a:solidFill>
              </a:rPr>
              <a:t>", "</a:t>
            </a:r>
            <a:r>
              <a:rPr lang="ru-RU" sz="2400" dirty="0" err="1" smtClean="0">
                <a:solidFill>
                  <a:schemeClr val="bg1"/>
                </a:solidFill>
              </a:rPr>
              <a:t>Виступили</a:t>
            </a:r>
            <a:r>
              <a:rPr lang="ru-RU" sz="2400" dirty="0" smtClean="0">
                <a:solidFill>
                  <a:schemeClr val="bg1"/>
                </a:solidFill>
              </a:rPr>
              <a:t>", "</a:t>
            </a:r>
            <a:r>
              <a:rPr lang="ru-RU" sz="2400" dirty="0" err="1" smtClean="0">
                <a:solidFill>
                  <a:schemeClr val="bg1"/>
                </a:solidFill>
              </a:rPr>
              <a:t>Ухвалили</a:t>
            </a:r>
            <a:r>
              <a:rPr lang="ru-RU" sz="2400" dirty="0" smtClean="0">
                <a:solidFill>
                  <a:schemeClr val="bg1"/>
                </a:solidFill>
              </a:rPr>
              <a:t>", "</a:t>
            </a:r>
            <a:r>
              <a:rPr lang="ru-RU" sz="2400" dirty="0" err="1" smtClean="0">
                <a:solidFill>
                  <a:schemeClr val="bg1"/>
                </a:solidFill>
              </a:rPr>
              <a:t>Затверджую</a:t>
            </a:r>
            <a:r>
              <a:rPr lang="ru-RU" sz="2400" dirty="0" smtClean="0">
                <a:solidFill>
                  <a:schemeClr val="bg1"/>
                </a:solidFill>
              </a:rPr>
              <a:t>", "</a:t>
            </a:r>
            <a:r>
              <a:rPr lang="ru-RU" sz="2400" dirty="0" err="1" smtClean="0">
                <a:solidFill>
                  <a:schemeClr val="bg1"/>
                </a:solidFill>
              </a:rPr>
              <a:t>Погоджено</a:t>
            </a:r>
            <a:r>
              <a:rPr lang="ru-RU" sz="2400" dirty="0" smtClean="0">
                <a:solidFill>
                  <a:schemeClr val="bg1"/>
                </a:solidFill>
              </a:rPr>
              <a:t>", "</a:t>
            </a:r>
            <a:r>
              <a:rPr lang="ru-RU" sz="2400" dirty="0" err="1" smtClean="0">
                <a:solidFill>
                  <a:schemeClr val="bg1"/>
                </a:solidFill>
              </a:rPr>
              <a:t>Видати</a:t>
            </a:r>
            <a:r>
              <a:rPr lang="ru-RU" sz="2400" dirty="0" smtClean="0">
                <a:solidFill>
                  <a:schemeClr val="bg1"/>
                </a:solidFill>
              </a:rPr>
              <a:t>" та </a:t>
            </a:r>
            <a:r>
              <a:rPr lang="ru-RU" sz="2400" dirty="0" err="1" smtClean="0">
                <a:solidFill>
                  <a:schemeClr val="bg1"/>
                </a:solidFill>
              </a:rPr>
              <a:t>деякі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інші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резолютивні</a:t>
            </a:r>
            <a:r>
              <a:rPr lang="ru-RU" sz="2400" dirty="0" smtClean="0">
                <a:solidFill>
                  <a:schemeClr val="bg1"/>
                </a:solidFill>
              </a:rPr>
              <a:t> слова) </a:t>
            </a:r>
            <a:r>
              <a:rPr lang="ru-RU" sz="2400" dirty="0" err="1" smtClean="0">
                <a:solidFill>
                  <a:schemeClr val="bg1"/>
                </a:solidFill>
              </a:rPr>
              <a:t>пишуть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великої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літери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друкують</a:t>
            </a:r>
            <a:r>
              <a:rPr lang="ru-RU" sz="2400" dirty="0" smtClean="0">
                <a:solidFill>
                  <a:schemeClr val="bg1"/>
                </a:solidFill>
              </a:rPr>
              <a:t> великими буквами. </a:t>
            </a: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err="1" smtClean="0">
                <a:solidFill>
                  <a:schemeClr val="bg1"/>
                </a:solidFill>
              </a:rPr>
              <a:t>Друкується</a:t>
            </a:r>
            <a:r>
              <a:rPr lang="ru-RU" sz="2400" dirty="0" smtClean="0">
                <a:solidFill>
                  <a:schemeClr val="bg1"/>
                </a:solidFill>
              </a:rPr>
              <a:t> документ через 2 (1,5) </a:t>
            </a:r>
            <a:r>
              <a:rPr lang="ru-RU" sz="2400" dirty="0" err="1" smtClean="0">
                <a:solidFill>
                  <a:schemeClr val="bg1"/>
                </a:solidFill>
              </a:rPr>
              <a:t>міжрядкові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інтервали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ліве</a:t>
            </a:r>
            <a:r>
              <a:rPr lang="ru-RU" sz="2400" dirty="0" smtClean="0">
                <a:solidFill>
                  <a:schemeClr val="bg1"/>
                </a:solidFill>
              </a:rPr>
              <a:t> поле –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3 см., праве – 1,5 см., </a:t>
            </a:r>
            <a:r>
              <a:rPr lang="ru-RU" sz="2400" dirty="0" err="1" smtClean="0">
                <a:solidFill>
                  <a:schemeClr val="bg1"/>
                </a:solidFill>
              </a:rPr>
              <a:t>верхнє</a:t>
            </a:r>
            <a:r>
              <a:rPr lang="ru-RU" sz="2400" dirty="0" smtClean="0">
                <a:solidFill>
                  <a:schemeClr val="bg1"/>
                </a:solidFill>
              </a:rPr>
              <a:t> – 2 см., </a:t>
            </a:r>
            <a:r>
              <a:rPr lang="ru-RU" sz="2400" dirty="0" err="1" smtClean="0">
                <a:solidFill>
                  <a:schemeClr val="bg1"/>
                </a:solidFill>
              </a:rPr>
              <a:t>нижнє</a:t>
            </a:r>
            <a:r>
              <a:rPr lang="ru-RU" sz="2400" dirty="0" smtClean="0">
                <a:solidFill>
                  <a:schemeClr val="bg1"/>
                </a:solidFill>
              </a:rPr>
              <a:t> – 2 см.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Правила </a:t>
            </a:r>
            <a:r>
              <a:rPr lang="ru-RU" i="1" dirty="0" err="1" smtClean="0"/>
              <a:t>підготовки</a:t>
            </a:r>
            <a:r>
              <a:rPr lang="ru-RU" i="1" dirty="0" smtClean="0"/>
              <a:t> тексту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627754"/>
            <a:ext cx="8951342" cy="46628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700" dirty="0" smtClean="0">
                <a:solidFill>
                  <a:schemeClr val="bg1"/>
                </a:solidFill>
              </a:rPr>
              <a:t>15. </a:t>
            </a:r>
            <a:r>
              <a:rPr lang="ru-RU" sz="2700" dirty="0" err="1" smtClean="0">
                <a:solidFill>
                  <a:schemeClr val="bg1"/>
                </a:solidFill>
              </a:rPr>
              <a:t>Слід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дотримуватися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естетики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розміщення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слів</a:t>
            </a:r>
            <a:r>
              <a:rPr lang="ru-RU" sz="2700" dirty="0" smtClean="0">
                <a:solidFill>
                  <a:schemeClr val="bg1"/>
                </a:solidFill>
              </a:rPr>
              <a:t>, </a:t>
            </a:r>
            <a:r>
              <a:rPr lang="ru-RU" sz="2700" dirty="0" err="1" smtClean="0">
                <a:solidFill>
                  <a:schemeClr val="bg1"/>
                </a:solidFill>
              </a:rPr>
              <a:t>абзаців</a:t>
            </a:r>
            <a:r>
              <a:rPr lang="ru-RU" sz="2700" dirty="0" smtClean="0">
                <a:solidFill>
                  <a:schemeClr val="bg1"/>
                </a:solidFill>
              </a:rPr>
              <a:t>, </a:t>
            </a:r>
            <a:r>
              <a:rPr lang="ru-RU" sz="2700" dirty="0" err="1" smtClean="0">
                <a:solidFill>
                  <a:schemeClr val="bg1"/>
                </a:solidFill>
              </a:rPr>
              <a:t>правильних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переносів</a:t>
            </a:r>
            <a:r>
              <a:rPr lang="ru-RU" sz="2700" dirty="0" smtClean="0">
                <a:solidFill>
                  <a:schemeClr val="bg1"/>
                </a:solidFill>
              </a:rPr>
              <a:t>. Не </a:t>
            </a:r>
            <a:r>
              <a:rPr lang="ru-RU" sz="2700" dirty="0" err="1" smtClean="0">
                <a:solidFill>
                  <a:schemeClr val="bg1"/>
                </a:solidFill>
              </a:rPr>
              <a:t>допускати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переносів</a:t>
            </a:r>
            <a:r>
              <a:rPr lang="ru-RU" sz="2700" dirty="0" smtClean="0">
                <a:solidFill>
                  <a:schemeClr val="bg1"/>
                </a:solidFill>
              </a:rPr>
              <a:t> у </a:t>
            </a:r>
            <a:r>
              <a:rPr lang="ru-RU" sz="2700" dirty="0" err="1" smtClean="0">
                <a:solidFill>
                  <a:schemeClr val="bg1"/>
                </a:solidFill>
              </a:rPr>
              <a:t>назвах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документів</a:t>
            </a:r>
            <a:r>
              <a:rPr lang="ru-RU" sz="2700" dirty="0" smtClean="0">
                <a:solidFill>
                  <a:schemeClr val="bg1"/>
                </a:solidFill>
              </a:rPr>
              <a:t>, </a:t>
            </a:r>
            <a:r>
              <a:rPr lang="ru-RU" sz="2700" dirty="0" err="1" smtClean="0">
                <a:solidFill>
                  <a:schemeClr val="bg1"/>
                </a:solidFill>
              </a:rPr>
              <a:t>прізвищах</a:t>
            </a:r>
            <a:r>
              <a:rPr lang="ru-RU" sz="27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ru-RU" sz="2700" dirty="0" smtClean="0">
                <a:solidFill>
                  <a:schemeClr val="bg1"/>
                </a:solidFill>
              </a:rPr>
              <a:t>16. Дату </a:t>
            </a:r>
            <a:r>
              <a:rPr lang="ru-RU" sz="2700" dirty="0" err="1" smtClean="0">
                <a:solidFill>
                  <a:schemeClr val="bg1"/>
                </a:solidFill>
              </a:rPr>
              <a:t>після</a:t>
            </a:r>
            <a:r>
              <a:rPr lang="ru-RU" sz="2700" dirty="0" smtClean="0">
                <a:solidFill>
                  <a:schemeClr val="bg1"/>
                </a:solidFill>
              </a:rPr>
              <a:t> документа </a:t>
            </a:r>
            <a:r>
              <a:rPr lang="ru-RU" sz="2700" dirty="0" err="1" smtClean="0">
                <a:solidFill>
                  <a:schemeClr val="bg1"/>
                </a:solidFill>
              </a:rPr>
              <a:t>проставляють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зліва</a:t>
            </a:r>
            <a:r>
              <a:rPr lang="ru-RU" sz="2700" dirty="0" smtClean="0">
                <a:solidFill>
                  <a:schemeClr val="bg1"/>
                </a:solidFill>
              </a:rPr>
              <a:t>, </a:t>
            </a:r>
            <a:r>
              <a:rPr lang="ru-RU" sz="2700" dirty="0" err="1" smtClean="0">
                <a:solidFill>
                  <a:schemeClr val="bg1"/>
                </a:solidFill>
              </a:rPr>
              <a:t>арабськими</a:t>
            </a:r>
            <a:r>
              <a:rPr lang="ru-RU" sz="2700" dirty="0" smtClean="0">
                <a:solidFill>
                  <a:schemeClr val="bg1"/>
                </a:solidFill>
              </a:rPr>
              <a:t> цифрами, у </a:t>
            </a:r>
            <a:r>
              <a:rPr lang="ru-RU" sz="2700" dirty="0" err="1" smtClean="0">
                <a:solidFill>
                  <a:schemeClr val="bg1"/>
                </a:solidFill>
              </a:rPr>
              <a:t>стандартизованих</a:t>
            </a:r>
            <a:r>
              <a:rPr lang="ru-RU" sz="2700" dirty="0" smtClean="0">
                <a:solidFill>
                  <a:schemeClr val="bg1"/>
                </a:solidFill>
              </a:rPr>
              <a:t> документах – </a:t>
            </a:r>
            <a:r>
              <a:rPr lang="ru-RU" sz="2700" dirty="0" err="1" smtClean="0">
                <a:solidFill>
                  <a:schemeClr val="bg1"/>
                </a:solidFill>
              </a:rPr>
              <a:t>зліва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вгорі</a:t>
            </a:r>
            <a:r>
              <a:rPr lang="ru-RU" sz="2700" dirty="0" smtClean="0">
                <a:solidFill>
                  <a:schemeClr val="bg1"/>
                </a:solidFill>
              </a:rPr>
              <a:t>, на </a:t>
            </a:r>
            <a:r>
              <a:rPr lang="ru-RU" sz="2700" dirty="0" err="1" smtClean="0">
                <a:solidFill>
                  <a:schemeClr val="bg1"/>
                </a:solidFill>
              </a:rPr>
              <a:t>штампі</a:t>
            </a:r>
            <a:r>
              <a:rPr lang="ru-RU" sz="2700" dirty="0" smtClean="0">
                <a:solidFill>
                  <a:schemeClr val="bg1"/>
                </a:solidFill>
              </a:rPr>
              <a:t>, </a:t>
            </a:r>
            <a:r>
              <a:rPr lang="ru-RU" sz="2700" dirty="0" err="1" smtClean="0">
                <a:solidFill>
                  <a:schemeClr val="bg1"/>
                </a:solidFill>
              </a:rPr>
              <a:t>або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після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назви</a:t>
            </a:r>
            <a:r>
              <a:rPr lang="ru-RU" sz="2700" dirty="0" smtClean="0">
                <a:solidFill>
                  <a:schemeClr val="bg1"/>
                </a:solidFill>
              </a:rPr>
              <a:t> документа. </a:t>
            </a:r>
            <a:r>
              <a:rPr lang="ru-RU" sz="2700" dirty="0" err="1" smtClean="0">
                <a:solidFill>
                  <a:schemeClr val="bg1"/>
                </a:solidFill>
              </a:rPr>
              <a:t>Далі</a:t>
            </a:r>
            <a:r>
              <a:rPr lang="ru-RU" sz="2700" dirty="0" smtClean="0">
                <a:solidFill>
                  <a:schemeClr val="bg1"/>
                </a:solidFill>
              </a:rPr>
              <a:t>, внизу, в </a:t>
            </a:r>
            <a:r>
              <a:rPr lang="ru-RU" sz="2700" dirty="0" err="1" smtClean="0">
                <a:solidFill>
                  <a:schemeClr val="bg1"/>
                </a:solidFill>
              </a:rPr>
              <a:t>цьому</a:t>
            </a:r>
            <a:r>
              <a:rPr lang="ru-RU" sz="2700" dirty="0" smtClean="0">
                <a:solidFill>
                  <a:schemeClr val="bg1"/>
                </a:solidFill>
              </a:rPr>
              <a:t> ж рядку, де записано дату, </a:t>
            </a:r>
            <a:r>
              <a:rPr lang="ru-RU" sz="2700" dirty="0" err="1" smtClean="0">
                <a:solidFill>
                  <a:schemeClr val="bg1"/>
                </a:solidFill>
              </a:rPr>
              <a:t>ставлять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свій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підпис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точніше</a:t>
            </a:r>
            <a:r>
              <a:rPr lang="ru-RU" sz="2700" dirty="0" smtClean="0">
                <a:solidFill>
                  <a:schemeClr val="bg1"/>
                </a:solidFill>
              </a:rPr>
              <a:t>, </a:t>
            </a:r>
            <a:r>
              <a:rPr lang="ru-RU" sz="2700" dirty="0" err="1" smtClean="0">
                <a:solidFill>
                  <a:schemeClr val="bg1"/>
                </a:solidFill>
              </a:rPr>
              <a:t>розпис</a:t>
            </a:r>
            <a:r>
              <a:rPr lang="ru-RU" sz="2700" dirty="0" smtClean="0">
                <a:solidFill>
                  <a:schemeClr val="bg1"/>
                </a:solidFill>
              </a:rPr>
              <a:t>, </a:t>
            </a:r>
            <a:r>
              <a:rPr lang="ru-RU" sz="2700" dirty="0" err="1" smtClean="0">
                <a:solidFill>
                  <a:schemeClr val="bg1"/>
                </a:solidFill>
              </a:rPr>
              <a:t>ще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далі</a:t>
            </a:r>
            <a:r>
              <a:rPr lang="ru-RU" sz="2700" dirty="0" smtClean="0">
                <a:solidFill>
                  <a:schemeClr val="bg1"/>
                </a:solidFill>
              </a:rPr>
              <a:t>, </a:t>
            </a:r>
            <a:r>
              <a:rPr lang="ru-RU" sz="2700" dirty="0" err="1" smtClean="0">
                <a:solidFill>
                  <a:schemeClr val="bg1"/>
                </a:solidFill>
              </a:rPr>
              <a:t>ініціали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й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прізвище</a:t>
            </a:r>
            <a:r>
              <a:rPr lang="ru-RU" sz="2700" dirty="0" smtClean="0">
                <a:solidFill>
                  <a:schemeClr val="bg1"/>
                </a:solidFill>
              </a:rPr>
              <a:t> адресанта.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Правила </a:t>
            </a:r>
            <a:r>
              <a:rPr lang="ru-RU" i="1" dirty="0" err="1" smtClean="0"/>
              <a:t>підготовки</a:t>
            </a:r>
            <a:r>
              <a:rPr lang="ru-RU" i="1" dirty="0" smtClean="0"/>
              <a:t> тексту документа</a:t>
            </a:r>
            <a:endParaRPr lang="ru-RU" dirty="0"/>
          </a:p>
        </p:txBody>
      </p:sp>
      <p:pic>
        <p:nvPicPr>
          <p:cNvPr id="3073" name="Picture 1" descr="C:\Users\Nataljya\Downloads\20151129_565a6e639efd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6265" y="2413000"/>
            <a:ext cx="3704408" cy="3704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288" y="162511"/>
            <a:ext cx="9053954" cy="820899"/>
          </a:xfrm>
        </p:spPr>
        <p:txBody>
          <a:bodyPr>
            <a:noAutofit/>
          </a:bodyPr>
          <a:lstStyle/>
          <a:p>
            <a:r>
              <a:rPr sz="2000" dirty="0" smtClean="0"/>
              <a:t>Створіть у </a:t>
            </a:r>
            <a:r>
              <a:rPr lang="en-US" sz="2000" dirty="0" smtClean="0"/>
              <a:t>MS Word</a:t>
            </a:r>
            <a:r>
              <a:rPr sz="2000" dirty="0" smtClean="0"/>
              <a:t> лист-прохання за зразком. </a:t>
            </a:r>
            <a:br>
              <a:rPr sz="2000" dirty="0" smtClean="0"/>
            </a:br>
            <a:r>
              <a:rPr sz="2000" dirty="0" smtClean="0"/>
              <a:t>Збережіть </a:t>
            </a:r>
            <a:r>
              <a:rPr sz="2000" dirty="0" smtClean="0"/>
              <a:t>документ на своєму </a:t>
            </a:r>
            <a:r>
              <a:rPr lang="en-US" sz="2000" dirty="0" smtClean="0"/>
              <a:t>Google</a:t>
            </a:r>
            <a:r>
              <a:rPr lang="uk-UA" sz="2000" dirty="0" smtClean="0"/>
              <a:t> Диску</a:t>
            </a:r>
            <a:r>
              <a:rPr sz="2000" dirty="0" smtClean="0"/>
              <a:t> </a:t>
            </a:r>
            <a:r>
              <a:rPr sz="2000" dirty="0" smtClean="0"/>
              <a:t>під </a:t>
            </a:r>
            <a:r>
              <a:rPr sz="2000" dirty="0" err="1" smtClean="0"/>
              <a:t>ім</a:t>
            </a:r>
            <a:r>
              <a:rPr lang="en-US" sz="2000" dirty="0" smtClean="0"/>
              <a:t>'</a:t>
            </a:r>
            <a:r>
              <a:rPr sz="2000" dirty="0" smtClean="0"/>
              <a:t>ям </a:t>
            </a:r>
            <a:r>
              <a:rPr sz="2000" i="1" dirty="0" smtClean="0"/>
              <a:t>Доповідна </a:t>
            </a:r>
            <a:r>
              <a:rPr sz="2000" i="1" dirty="0" err="1" smtClean="0"/>
              <a:t>записка_Ваше</a:t>
            </a:r>
            <a:r>
              <a:rPr sz="2000" i="1" dirty="0" smtClean="0"/>
              <a:t> </a:t>
            </a:r>
            <a:r>
              <a:rPr sz="2000" i="1" dirty="0" err="1" smtClean="0"/>
              <a:t>прізвище,та</a:t>
            </a:r>
            <a:r>
              <a:rPr sz="2000" i="1" dirty="0" smtClean="0"/>
              <a:t> </a:t>
            </a:r>
            <a:r>
              <a:rPr sz="2000" i="1" dirty="0" err="1" smtClean="0"/>
              <a:t>надішліть</a:t>
            </a:r>
            <a:r>
              <a:rPr sz="2000" i="1" dirty="0" smtClean="0"/>
              <a:t> на пошту вчителя.</a:t>
            </a:r>
            <a:endParaRPr lang="ru-RU" sz="2000" i="1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800" y="1329528"/>
            <a:ext cx="8575519" cy="517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90500" y="1949589"/>
            <a:ext cx="11811000" cy="452431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3. </a:t>
            </a:r>
            <a:r>
              <a:rPr lang="ru-RU" sz="3200" b="1" dirty="0" err="1" smtClean="0">
                <a:solidFill>
                  <a:schemeClr val="bg1"/>
                </a:solidFill>
              </a:rPr>
              <a:t>Наявність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реквізитів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які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мають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певну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черговість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uk-UA" sz="32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4. Логічність і аргументованість викладу</a:t>
            </a:r>
            <a:r>
              <a:rPr lang="uk-UA" sz="3200" dirty="0" smtClean="0">
                <a:solidFill>
                  <a:schemeClr val="bg1"/>
                </a:solidFill>
              </a:rPr>
              <a:t>.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endParaRPr lang="ru-RU" sz="32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5. </a:t>
            </a:r>
            <a:r>
              <a:rPr lang="ru-RU" sz="3200" b="1" dirty="0" err="1" smtClean="0">
                <a:solidFill>
                  <a:schemeClr val="bg1"/>
                </a:solidFill>
              </a:rPr>
              <a:t>Відсутність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індивідуальних</a:t>
            </a:r>
            <a:r>
              <a:rPr lang="ru-RU" sz="3200" b="1" dirty="0" smtClean="0">
                <a:solidFill>
                  <a:schemeClr val="bg1"/>
                </a:solidFill>
              </a:rPr>
              <a:t> рис стилю.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endParaRPr lang="uk-UA" sz="32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6. Лексика здебільшого нейтральна, вживається в прямому значенні</a:t>
            </a:r>
            <a:r>
              <a:rPr lang="uk-UA" sz="32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офіційно-ділового</a:t>
            </a:r>
            <a:r>
              <a:rPr lang="ru-RU" dirty="0" smtClean="0"/>
              <a:t> стилю </a:t>
            </a:r>
            <a:r>
              <a:rPr lang="ru-RU" dirty="0" err="1" smtClean="0"/>
              <a:t>документів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8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="" xmlns:a16="http://schemas.microsoft.com/office/drawing/2014/main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 smtClean="0">
                <a:solidFill>
                  <a:srgbClr val="002060"/>
                </a:solidFill>
                <a:latin typeface="Verdana"/>
              </a:rPr>
              <a:t>37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="" xmlns:a16="http://schemas.microsoft.com/office/drawing/2014/main" id="{928CFE47-C2ED-4FA5-98D6-F23583C98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edia, media player, movie player, multimedia, video player icon">
            <a:extLst>
              <a:ext uri="{FF2B5EF4-FFF2-40B4-BE49-F238E27FC236}">
                <a16:creationId xmlns="" xmlns:a16="http://schemas.microsoft.com/office/drawing/2014/main" id="{EE55FF89-879F-4ADF-8F31-C17540E0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21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Реквізити документів</a:t>
            </a:r>
            <a:endParaRPr lang="ru-RU" dirty="0"/>
          </a:p>
        </p:txBody>
      </p:sp>
      <p:pic>
        <p:nvPicPr>
          <p:cNvPr id="54274" name="Picture 2" descr="C:\Users\Nataljya\Downloads\5-4-638.jpg"/>
          <p:cNvPicPr>
            <a:picLocks noChangeAspect="1" noChangeArrowheads="1"/>
          </p:cNvPicPr>
          <p:nvPr/>
        </p:nvPicPr>
        <p:blipFill>
          <a:blip r:embed="rId2"/>
          <a:srcRect t="33020"/>
          <a:stretch>
            <a:fillRect/>
          </a:stretch>
        </p:blipFill>
        <p:spPr bwMode="auto">
          <a:xfrm>
            <a:off x="301625" y="2400300"/>
            <a:ext cx="6076950" cy="3055938"/>
          </a:xfrm>
          <a:prstGeom prst="rect">
            <a:avLst/>
          </a:prstGeom>
          <a:noFill/>
        </p:spPr>
      </p:pic>
      <p:pic>
        <p:nvPicPr>
          <p:cNvPr id="54275" name="Picture 3" descr="C:\Users\Nataljya\Downloads\Certificat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638" y="1404937"/>
            <a:ext cx="3713162" cy="5251854"/>
          </a:xfrm>
          <a:prstGeom prst="rect">
            <a:avLst/>
          </a:prstGeom>
          <a:noFill/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60908" y="1371600"/>
            <a:ext cx="11840592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bg1"/>
                </a:solidFill>
              </a:rPr>
              <a:t>	Текст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як </a:t>
            </a:r>
            <a:r>
              <a:rPr lang="ru-RU" sz="2400" dirty="0" err="1" smtClean="0">
                <a:solidFill>
                  <a:schemeClr val="bg1"/>
                </a:solidFill>
              </a:rPr>
              <a:t>головний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елемент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будь-якого</a:t>
            </a:r>
            <a:r>
              <a:rPr lang="ru-RU" sz="2400" dirty="0" smtClean="0">
                <a:solidFill>
                  <a:schemeClr val="bg1"/>
                </a:solidFill>
              </a:rPr>
              <a:t> документа, </a:t>
            </a:r>
            <a:r>
              <a:rPr lang="ru-RU" sz="2400" dirty="0" err="1" smtClean="0">
                <a:solidFill>
                  <a:schemeClr val="bg1"/>
                </a:solidFill>
              </a:rPr>
              <a:t>має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чітко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переконливо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відбивати</a:t>
            </a:r>
            <a:r>
              <a:rPr lang="ru-RU" sz="2400" dirty="0" smtClean="0">
                <a:solidFill>
                  <a:schemeClr val="bg1"/>
                </a:solidFill>
              </a:rPr>
              <a:t> причину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мету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розкривати</a:t>
            </a:r>
            <a:r>
              <a:rPr lang="ru-RU" sz="2400" dirty="0" smtClean="0">
                <a:solidFill>
                  <a:schemeClr val="bg1"/>
                </a:solidFill>
              </a:rPr>
              <a:t> суть </a:t>
            </a:r>
            <a:r>
              <a:rPr lang="ru-RU" sz="2400" dirty="0" err="1" smtClean="0">
                <a:solidFill>
                  <a:schemeClr val="bg1"/>
                </a:solidFill>
              </a:rPr>
              <a:t>конкретної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справи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містити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докази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висновки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	</a:t>
            </a:r>
            <a:r>
              <a:rPr lang="ru-RU" sz="2400" b="1" dirty="0" err="1" smtClean="0">
                <a:solidFill>
                  <a:schemeClr val="bg1"/>
                </a:solidFill>
              </a:rPr>
              <a:t>Основними</a:t>
            </a:r>
            <a:r>
              <a:rPr lang="ru-RU" sz="2400" b="1" dirty="0" smtClean="0">
                <a:solidFill>
                  <a:schemeClr val="bg1"/>
                </a:solidFill>
              </a:rPr>
              <a:t> рисами тексту </a:t>
            </a:r>
            <a:r>
              <a:rPr lang="ru-RU" sz="2400" b="1" dirty="0" err="1" smtClean="0">
                <a:solidFill>
                  <a:schemeClr val="bg1"/>
                </a:solidFill>
              </a:rPr>
              <a:t>ділових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документів</a:t>
            </a:r>
            <a:r>
              <a:rPr lang="ru-RU" sz="2400" b="1" dirty="0" smtClean="0">
                <a:solidFill>
                  <a:schemeClr val="bg1"/>
                </a:solidFill>
              </a:rPr>
              <a:t> є: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нейтральний</a:t>
            </a:r>
            <a:r>
              <a:rPr lang="ru-RU" sz="2400" dirty="0" smtClean="0">
                <a:solidFill>
                  <a:schemeClr val="bg1"/>
                </a:solidFill>
              </a:rPr>
              <a:t> тон </a:t>
            </a:r>
            <a:r>
              <a:rPr lang="ru-RU" sz="2400" dirty="0" err="1" smtClean="0">
                <a:solidFill>
                  <a:schemeClr val="bg1"/>
                </a:solidFill>
              </a:rPr>
              <a:t>викладу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змісту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лише</a:t>
            </a:r>
            <a:r>
              <a:rPr lang="ru-RU" sz="2400" dirty="0" smtClean="0">
                <a:solidFill>
                  <a:schemeClr val="bg1"/>
                </a:solidFill>
              </a:rPr>
              <a:t> у прямому </a:t>
            </a:r>
            <a:r>
              <a:rPr lang="ru-RU" sz="2400" dirty="0" err="1" smtClean="0">
                <a:solidFill>
                  <a:schemeClr val="bg1"/>
                </a:solidFill>
              </a:rPr>
              <a:t>значенні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точність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ясність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повинні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поєднуватися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лаконічністю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стислістю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послідовністю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викладу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фактів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документальність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кожний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папір</a:t>
            </a:r>
            <a:r>
              <a:rPr lang="ru-RU" sz="2400" dirty="0" smtClean="0">
                <a:solidFill>
                  <a:schemeClr val="bg1"/>
                </a:solidFill>
              </a:rPr>
              <a:t> повинен </a:t>
            </a:r>
            <a:r>
              <a:rPr lang="ru-RU" sz="2400" dirty="0" err="1" smtClean="0">
                <a:solidFill>
                  <a:schemeClr val="bg1"/>
                </a:solidFill>
              </a:rPr>
              <a:t>мати</a:t>
            </a:r>
            <a:r>
              <a:rPr lang="ru-RU" sz="2400" dirty="0" smtClean="0">
                <a:solidFill>
                  <a:schemeClr val="bg1"/>
                </a:solidFill>
              </a:rPr>
              <a:t> характер документа),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наявність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реквізитів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котрі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мають</a:t>
            </a:r>
            <a:r>
              <a:rPr lang="ru-RU" sz="2400" dirty="0" smtClean="0">
                <a:solidFill>
                  <a:schemeClr val="bg1"/>
                </a:solidFill>
              </a:rPr>
              <a:t> свою </a:t>
            </a:r>
            <a:r>
              <a:rPr lang="ru-RU" sz="2400" dirty="0" err="1" smtClean="0">
                <a:solidFill>
                  <a:schemeClr val="bg1"/>
                </a:solidFill>
              </a:rPr>
              <a:t>черговість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дозволяє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довго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зберігати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традиційні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стабільні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форми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наявність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усталених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одноманітних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мовних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зворотів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висока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стандартизація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вислову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сувора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регламентація</a:t>
            </a:r>
            <a:r>
              <a:rPr lang="ru-RU" sz="2400" dirty="0" smtClean="0">
                <a:solidFill>
                  <a:schemeClr val="bg1"/>
                </a:solidFill>
              </a:rPr>
              <a:t> тексту.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Діловий</a:t>
            </a:r>
            <a:r>
              <a:rPr lang="ru-RU" dirty="0" smtClean="0"/>
              <a:t> текст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3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52400" y="1212093"/>
            <a:ext cx="1184909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solidFill>
                  <a:schemeClr val="bg1"/>
                </a:solidFill>
              </a:rPr>
              <a:t>	Текст документа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складається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логічних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елементів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вступу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доказу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та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тексту документа</a:t>
            </a:r>
            <a:endParaRPr lang="ru-RU" dirty="0"/>
          </a:p>
        </p:txBody>
      </p:sp>
      <p:pic>
        <p:nvPicPr>
          <p:cNvPr id="10" name="Picture 3" descr="C:\Users\Nataljya\Downloads\image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2679700"/>
            <a:ext cx="3733800" cy="3733800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4749800" y="2324099"/>
          <a:ext cx="6540500" cy="436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50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224408" y="1361863"/>
            <a:ext cx="1176439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bg1"/>
                </a:solidFill>
              </a:rPr>
              <a:t>	</a:t>
            </a:r>
            <a:r>
              <a:rPr lang="ru-RU" sz="2800" b="1" i="1" dirty="0" err="1" smtClean="0">
                <a:solidFill>
                  <a:schemeClr val="bg1"/>
                </a:solidFill>
              </a:rPr>
              <a:t>Вступ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готує</a:t>
            </a:r>
            <a:r>
              <a:rPr lang="ru-RU" sz="2800" dirty="0" smtClean="0">
                <a:solidFill>
                  <a:schemeClr val="bg1"/>
                </a:solidFill>
              </a:rPr>
              <a:t> адресата до </a:t>
            </a:r>
            <a:r>
              <a:rPr lang="ru-RU" sz="2800" dirty="0" err="1" smtClean="0">
                <a:solidFill>
                  <a:schemeClr val="bg1"/>
                </a:solidFill>
              </a:rPr>
              <a:t>сприймання</a:t>
            </a:r>
            <a:r>
              <a:rPr lang="ru-RU" sz="2800" dirty="0" smtClean="0">
                <a:solidFill>
                  <a:schemeClr val="bg1"/>
                </a:solidFill>
              </a:rPr>
              <a:t> теми (</a:t>
            </a:r>
            <a:r>
              <a:rPr lang="ru-RU" sz="2800" dirty="0" err="1" smtClean="0">
                <a:solidFill>
                  <a:schemeClr val="bg1"/>
                </a:solidFill>
              </a:rPr>
              <a:t>подається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історія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питання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зазначається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привід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 став </a:t>
            </a:r>
            <a:r>
              <a:rPr lang="ru-RU" sz="2800" dirty="0" err="1" smtClean="0">
                <a:solidFill>
                  <a:schemeClr val="bg1"/>
                </a:solidFill>
              </a:rPr>
              <a:t>підставою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створення</a:t>
            </a:r>
            <a:r>
              <a:rPr lang="ru-RU" sz="2800" dirty="0" smtClean="0">
                <a:solidFill>
                  <a:schemeClr val="bg1"/>
                </a:solidFill>
              </a:rPr>
              <a:t> документа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тому </a:t>
            </a:r>
            <a:r>
              <a:rPr lang="ru-RU" sz="2800" dirty="0" err="1" smtClean="0">
                <a:solidFill>
                  <a:schemeClr val="bg1"/>
                </a:solidFill>
              </a:rPr>
              <a:t>подібне</a:t>
            </a:r>
            <a:r>
              <a:rPr lang="ru-RU" sz="2800" dirty="0" smtClean="0">
                <a:solidFill>
                  <a:schemeClr val="bg1"/>
                </a:solidFill>
              </a:rPr>
              <a:t>).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тексту документа</a:t>
            </a:r>
            <a:endParaRPr lang="ru-RU" dirty="0"/>
          </a:p>
        </p:txBody>
      </p:sp>
      <p:pic>
        <p:nvPicPr>
          <p:cNvPr id="33794" name="Picture 2" descr="C:\Users\Nataljya\Downloads\4ab58d198dcb1a8901e03f5db14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499" y="2976563"/>
            <a:ext cx="5426399" cy="3589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7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224408" y="1361863"/>
            <a:ext cx="1176439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У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доказі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викладається</a:t>
            </a:r>
            <a:r>
              <a:rPr lang="ru-RU" sz="2800" dirty="0" smtClean="0">
                <a:solidFill>
                  <a:schemeClr val="bg1"/>
                </a:solidFill>
              </a:rPr>
              <a:t> суть </a:t>
            </a:r>
            <a:r>
              <a:rPr lang="ru-RU" sz="2800" dirty="0" err="1" smtClean="0">
                <a:solidFill>
                  <a:schemeClr val="bg1"/>
                </a:solidFill>
              </a:rPr>
              <a:t>питання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докази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міркування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пояснення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які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можуть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супроводжуватися</a:t>
            </a:r>
            <a:r>
              <a:rPr lang="ru-RU" sz="2800" dirty="0" smtClean="0">
                <a:solidFill>
                  <a:schemeClr val="bg1"/>
                </a:solidFill>
              </a:rPr>
              <a:t> цифрами, </a:t>
            </a:r>
            <a:r>
              <a:rPr lang="ru-RU" sz="2800" dirty="0" err="1" smtClean="0">
                <a:solidFill>
                  <a:schemeClr val="bg1"/>
                </a:solidFill>
              </a:rPr>
              <a:t>розрахунками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посиланнями</a:t>
            </a:r>
            <a:r>
              <a:rPr lang="ru-RU" sz="2800" dirty="0" smtClean="0">
                <a:solidFill>
                  <a:schemeClr val="bg1"/>
                </a:solidFill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</a:rPr>
              <a:t>законодавчі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акти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інші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аргументи</a:t>
            </a:r>
            <a:r>
              <a:rPr lang="ru-RU" sz="2800" dirty="0" smtClean="0">
                <a:solidFill>
                  <a:schemeClr val="bg1"/>
                </a:solidFill>
              </a:rPr>
              <a:t>).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тексту документа</a:t>
            </a:r>
            <a:endParaRPr lang="ru-RU" dirty="0"/>
          </a:p>
        </p:txBody>
      </p:sp>
      <p:pic>
        <p:nvPicPr>
          <p:cNvPr id="24577" name="Picture 1" descr="C:\Users\Nataljya\Downloads\prover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6649" y="3341688"/>
            <a:ext cx="4974643" cy="3313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7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157023</TotalTime>
  <Words>833</Words>
  <Application>Microsoft Office PowerPoint</Application>
  <PresentationFormat>Широкоэкранный</PresentationFormat>
  <Paragraphs>184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Verdana</vt:lpstr>
      <vt:lpstr>Wingdings</vt:lpstr>
      <vt:lpstr>Тема Office</vt:lpstr>
      <vt:lpstr>Стиль ділового листування.  Логічні елементи тексту та порядок його викладення</vt:lpstr>
      <vt:lpstr>Особливості офіційно-ділового стилю документів</vt:lpstr>
      <vt:lpstr>Що таке кліше?</vt:lpstr>
      <vt:lpstr>Особливості офіційно-ділового стилю документів</vt:lpstr>
      <vt:lpstr>Реквізити документів</vt:lpstr>
      <vt:lpstr>Діловий текст та його складові частини</vt:lpstr>
      <vt:lpstr>Основні елементи тексту документа</vt:lpstr>
      <vt:lpstr>Основні елементи тексту документа</vt:lpstr>
      <vt:lpstr>Основні елементи тексту документа</vt:lpstr>
      <vt:lpstr>Основні елементи тексту документа</vt:lpstr>
      <vt:lpstr>Рубрикація тексту</vt:lpstr>
      <vt:lpstr>Рубрикація тексту</vt:lpstr>
      <vt:lpstr>Рубрикація тексту</vt:lpstr>
      <vt:lpstr>Нумерація сторінок</vt:lpstr>
      <vt:lpstr>Оформлення титульної сторінки</vt:lpstr>
      <vt:lpstr>Оформлення титульної сторінки</vt:lpstr>
      <vt:lpstr>Оформлення титульної сторінки</vt:lpstr>
      <vt:lpstr>Оформлення титульної сторінки</vt:lpstr>
      <vt:lpstr>Способи виділення тексту в документах</vt:lpstr>
      <vt:lpstr>Способи виділення тексту в документах</vt:lpstr>
      <vt:lpstr>Способи виділення тексту в документах</vt:lpstr>
      <vt:lpstr>Способи виділення тексту в документах</vt:lpstr>
      <vt:lpstr>Способи виділення тексту в документах</vt:lpstr>
      <vt:lpstr>Способи виділення тексту в документах</vt:lpstr>
      <vt:lpstr>Способи виділення тексту в документах</vt:lpstr>
      <vt:lpstr>Способи виділення тексту в документах</vt:lpstr>
      <vt:lpstr>Способи виділення тексту в документах</vt:lpstr>
      <vt:lpstr>Додаткові відомості в текстах службових документів</vt:lpstr>
      <vt:lpstr>Способи виділення тексту в документах</vt:lpstr>
      <vt:lpstr>Способи виділення тексту в документах</vt:lpstr>
      <vt:lpstr>Способи виділення тексту в документах</vt:lpstr>
      <vt:lpstr>Правила підготовки тексту документа</vt:lpstr>
      <vt:lpstr>Правила підготовки тексту документа</vt:lpstr>
      <vt:lpstr>Правила підготовки тексту документа</vt:lpstr>
      <vt:lpstr>Правила підготовки тексту документа</vt:lpstr>
      <vt:lpstr>Правила підготовки тексту документа</vt:lpstr>
      <vt:lpstr>Правила підготовки тексту документа</vt:lpstr>
      <vt:lpstr>Правила підготовки тексту документа</vt:lpstr>
      <vt:lpstr>Створіть у MS Word лист-прохання за зразком.  Збережіть документ на своєму Google Диску під ім'ям Доповідна записка_Ваше прізвище,та надішліть на пошту вчителя.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ГригоренкоСергій</dc:creator>
  <cp:lastModifiedBy>Документи</cp:lastModifiedBy>
  <cp:revision>1256</cp:revision>
  <dcterms:created xsi:type="dcterms:W3CDTF">2016-06-06T19:48:43Z</dcterms:created>
  <dcterms:modified xsi:type="dcterms:W3CDTF">2020-03-16T16:45:15Z</dcterms:modified>
</cp:coreProperties>
</file>