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7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59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0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0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6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12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21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68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40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5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85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4751E-9392-43EF-BA4E-B1AEBEEBE43F}" type="datetimeFigureOut">
              <a:rPr lang="ru-RU" smtClean="0"/>
              <a:t>04.08.2018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870FC-AAE6-4A28-B7E2-333EE13D8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4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ШАБЛОНИ ДЛЯ ПРЕЗЕНТАЦІЙ\images.jpe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-5892" y="0"/>
            <a:ext cx="9155784" cy="6858000"/>
          </a:xfrm>
          <a:prstGeom prst="rect">
            <a:avLst/>
          </a:prstGeom>
          <a:noFill/>
        </p:spPr>
      </p:pic>
      <p:sp>
        <p:nvSpPr>
          <p:cNvPr id="133121" name="Rectangle 1"/>
          <p:cNvSpPr>
            <a:spLocks noChangeArrowheads="1"/>
          </p:cNvSpPr>
          <p:nvPr/>
        </p:nvSpPr>
        <p:spPr bwMode="auto">
          <a:xfrm>
            <a:off x="1142976" y="1915091"/>
            <a:ext cx="68580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6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</a:t>
            </a:r>
            <a:r>
              <a:rPr kumimoji="0" lang="uk-UA" sz="600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поведінки на воді </a:t>
            </a:r>
            <a:r>
              <a:rPr lang="uk-UA" sz="6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uk-UA" sz="6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6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надання допомоги</a:t>
            </a:r>
            <a:endParaRPr kumimoji="0" lang="uk-UA" sz="6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03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2097" name="Rectangle 1"/>
          <p:cNvSpPr>
            <a:spLocks noChangeArrowheads="1"/>
          </p:cNvSpPr>
          <p:nvPr/>
        </p:nvSpPr>
        <p:spPr bwMode="auto">
          <a:xfrm>
            <a:off x="714348" y="1071546"/>
            <a:ext cx="7858180" cy="224676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Відпочинок на воді ( купання, катання на човнах ) повинен бути тільки у спеціально відведених місцевими органами виконавчої влади та обладнаними для цього місцях.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Безпечніше відпочивати на воді за світлої частини доби.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Купатися дозволяється за спокійної безвітряної погоди із швидкістю вітру до 10 м/сек., температурі води - не нижче + 18 градусів за Цельсієм,  повітря - не нижче + 24 градусів за Цельсієм.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Перед купанням рекомендується пройти огляд лікаря.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Після їжі можна купатися не раніше, ніж через 1,5-2 години.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Заходити у воду необхідно повільно, дозволяючи тілу адаптуватися до зміни повітря та води.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У воді варто знаходитися не більше 15 хвилин.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9000" y="428604"/>
            <a:ext cx="5028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Правила поведінки на воді:</a:t>
            </a:r>
            <a:endParaRPr lang="uk-UA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214686"/>
            <a:ext cx="55007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Після купання не рекомендується приймати сонячні ванни, за ліпше відпочити у тіні.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Не рекомендується купатися наодинці біля крутих, стрімчастих і зарослих густою рослинністю берегів.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Перед стрибком у воду переконайтеся у безпеці дна, достатній глибині водойми.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Пірнати можна лише там, де для цього є достатня глибина, прозора вода, рівне дно.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Кататися на човні ( малому плавзасобові) дозволяється тільки після отримання дозволу та реєстрації у чергового по човновій станції.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Під час купання не робіть зайвих рухів, не тримайте свої м’язи у постійному напруженні, не гониться за швидкістю просування на воді, не порушуйте ритму дихання, не перевтомлюйте себе, не беріть участі у великих запливах без дозволу лікаря і необхідних тренувань.</a:t>
            </a:r>
            <a:endParaRPr lang="uk-UA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000372"/>
            <a:ext cx="2509838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714884"/>
            <a:ext cx="2543175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671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928662" y="1500174"/>
            <a:ext cx="4857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купатися у місцях, що не обладнані для купання людей;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залазити на попереджувальні знаки, буї та бакени;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стрибати у воду з човнів, катерів чи споруд;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пірнати з містків, дамб, причалів, дерев, високих берегів;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використовувати для плавання такі небезпечні для життя засоби, як дошки, колоди, автомобільні камери, надувні матраци чи інші знаряддя, що не передбачені для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плавання;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вживати спиртні напої;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забруднювати воду і берег ( кидати пляшки , банки, побутове сміття і </a:t>
            </a:r>
            <a:r>
              <a:rPr lang="uk-UA" sz="1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т.і</a:t>
            </a: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357298"/>
            <a:ext cx="292895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28662" y="428604"/>
            <a:ext cx="52149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4625" algn="l"/>
              </a:tabLst>
            </a:pP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Правилами поведінки на воді забороняється:</a:t>
            </a:r>
            <a:endParaRPr lang="uk-UA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643314"/>
            <a:ext cx="75724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підпливати близько до плавзасобів, що йдуть неподалік від місць купання;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допускати у воді грубі ігри, що пов’язані з обмеженням руху рук і ніг; 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перед стрибком у воду переконайтеся у безпеці дна, достатній глибині водойми;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пірнати можна лише там, де для цього є достатня глибина, прозора вода, рівне дно;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кататися на човні ( малому плавзасобові) дозволяється тільки після отримання дозволу та реєстрації у чергового по човновій станції.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5286388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Пам'ятайте!</a:t>
            </a:r>
            <a:r>
              <a:rPr lang="uk-UA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 час купання не робіть зайвих рухів, не тримайте свої м’язи у постійному напруженні, не гониться за швидкістю просування на воді, не порушуйте ритму дихання, не перевтомлюйте себе, не беріть участі у великих запливах без дозволу лікаря і необхідних тренувань.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val="240756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1000108"/>
            <a:ext cx="81439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 час лову не поспішайте. Якщо потрібно змінити місце у човні, робіть це пригнувшись і тримаючись за сидіння або борт човна, не перегинайтесь через борт. Не забудьте взяти рятувальний круг або жилет.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Уважно дивиться вперед, по курсу руху: всі, навіть невеликі,  предмети, що плавають, обов'язково обходьте. Перед початком повороту переконаєтеся у відсутності плавзасобів або плавців позаду. Не перетинайте курс іншим судам і катерам - це категорично заборонено.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 час грози безпечніше знаходитися на березі під чагарником або невисокими деревами. Якщо ж гроза застала вас на воді, укладіть весла в човен, опустіться на днищі, сховайтеся під плащем від дощу і перечекайте негоду.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14290"/>
            <a:ext cx="5929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Правила користування човном на рибалці влітку: </a:t>
            </a:r>
            <a:endParaRPr lang="uk-UA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9026" name="Picture 2" descr="D:\ШКОЛА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4429133"/>
            <a:ext cx="2500330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143372" y="3071810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користуванні човном заборонено:</a:t>
            </a:r>
            <a:endParaRPr lang="uk-UA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перевантажувати човен понад установлену </a:t>
            </a:r>
            <a:r>
              <a:rPr lang="uk-UA" sz="1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пасажиромісткість</a:t>
            </a:r>
            <a:r>
              <a:rPr lang="uk-UA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стрибати у воду і купатися з човна;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сидіти на бортах, розгойдувати човен;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користуватися човном дітям до 16 років без супроводу дорослих.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5143512"/>
            <a:ext cx="57150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аварії човен спочатку лягає на бік, а потім перевертається вверх дном. Безглуздо забиратися на човен, що перекинувся, він нестійкий і неминуче перекинеться знову. Якщо ви не вмієте плавати, не панікуйте: вхопіться за човен з носа або корми, занурившись у воду до підборіддя, і, діючи рукою та ногами, постарайтеся виплисти на мілину. 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9027" name="Picture 3" descr="D:\ШКОЛА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214686"/>
            <a:ext cx="3500462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4286248" y="4714884"/>
            <a:ext cx="1527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Пам'ятайте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!</a:t>
            </a:r>
            <a:endParaRPr lang="uk-U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13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928662" y="3714752"/>
            <a:ext cx="27146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Пам’ятайте!</a:t>
            </a:r>
          </a:p>
          <a:p>
            <a:pPr algn="just"/>
            <a:endParaRPr lang="uk-UA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Якщо ви опинились у екстремальних умовах, ніколи не панікуйте. Бо якщо ви панікуєте – думати логічно не можливо. Ви запитаєте – а чи можливо коли потопаєш чи рятуєш потопаючого згадувати якісь рекомендації та правила? </a:t>
            </a:r>
            <a:endParaRPr lang="uk-UA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28604"/>
            <a:ext cx="6000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Правила надання допомоги постраждалим на воді: </a:t>
            </a:r>
          </a:p>
        </p:txBody>
      </p:sp>
      <p:sp>
        <p:nvSpPr>
          <p:cNvPr id="144385" name="Rectangle 1"/>
          <p:cNvSpPr>
            <a:spLocks noChangeArrowheads="1"/>
          </p:cNvSpPr>
          <p:nvPr/>
        </p:nvSpPr>
        <p:spPr bwMode="auto">
          <a:xfrm>
            <a:off x="857224" y="1571612"/>
            <a:ext cx="635798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очистити верхні дихальні шляхи від піску, мулу та водоростей;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викликати блювання через подразнення язика;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покласти під шию валик з одежі;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зробити штучне дихання «з рота в рот», якщо відсутнє дихання;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зробити непрямий масаж серця, якщо немає пульсу;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розтирати тіло, щоб воно нагрілося.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4386" name="Picture 2" descr="D: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214422"/>
            <a:ext cx="2583535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4387" name="Picture 3" descr="D:\images12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643314"/>
            <a:ext cx="2571768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6072198" y="3643314"/>
            <a:ext cx="2571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uk-UA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ятайте</a:t>
            </a:r>
            <a:r>
              <a:rPr lang="uk-UA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Допомогу постраждалому слід надавати залежно від його стану і якнайшвидше. Якщо постраждалий не подає ознак життя, це не повинно зупиняти надання першої допомоги. Поки є найменший шанс врятувати людину, треба проводити заходи щодо її рятування.</a:t>
            </a:r>
            <a:endParaRPr lang="uk-UA" sz="14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4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77496" y="500042"/>
            <a:ext cx="5764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lang="uk-UA" altLang="ko-KR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uk-UA" altLang="ko-KR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Правила поведінки на льоду:</a:t>
            </a:r>
            <a:endParaRPr lang="uk-UA" altLang="ko-KR" dirty="0" smtClean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214422"/>
            <a:ext cx="2928958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86190"/>
            <a:ext cx="285752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642910" y="1142984"/>
            <a:ext cx="5214974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пересуванні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льоду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треба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обережним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стежити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поверхнею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обходити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підозрілі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течія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вмерзлі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кущі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трава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час;</a:t>
            </a:r>
            <a:endParaRPr lang="uk-UA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переходу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льоду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відстані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5-6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стежити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попереду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uk-UA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ереходити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водойми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лижах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перевірки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льоду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метою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безпеки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пересуванні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лижах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льоду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відстебнути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кріплення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петлі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лижних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палок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кистей рук,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наплічник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тримати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одному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плечі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3714752"/>
            <a:ext cx="5143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кататися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ковзанах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дозволяється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спеціально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обладнаних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катках.</a:t>
            </a:r>
            <a:endParaRPr lang="uk-UA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pic>
        <p:nvPicPr>
          <p:cNvPr id="75778" name="Picture 2" descr="https://encrypted-tbn0.gstatic.com/images?q=tbn:ANd9GcTESEt4x6nAEA7QuQ3GBd0YXwi56_hUq_e6p3cq6risFvrJHBPx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4000504"/>
            <a:ext cx="2928958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3571868" y="5000636"/>
            <a:ext cx="221457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Суворо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забороняється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кататися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льоду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дітям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нагляду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дорослих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самостійно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виходити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uk-UA" sz="14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4500570"/>
            <a:ext cx="1527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Пам'ятайте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!</a:t>
            </a:r>
            <a:endParaRPr lang="uk-U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8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85786" y="285728"/>
            <a:ext cx="6072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Правила поведінки на рибалці взимку:</a:t>
            </a:r>
            <a:endParaRPr lang="uk-UA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0050" name="Picture 2" descr="D:\ШКОЛА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285860"/>
            <a:ext cx="2071702" cy="2125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14348" y="1071546"/>
            <a:ext cx="6000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повинен бути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5-7 см, при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повинен бути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прозорим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чистим,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каламутний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молочний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бажано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ловлі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відмовитися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пересуватися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льоді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повільно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плавно,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ковзаючи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намагайтеся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перевіряти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міцність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стуком ногою,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візьміть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довгу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палицю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пешню.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підходьте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затоплених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дерев,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підмиваємих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берегів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вмерзли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тонкий.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можете легко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провалитися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раджу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рибалкам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виходити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одному на перший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утрьох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вдвох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відстань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одного  3-5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метрів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взяли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собою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риболовлю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зручні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перенесенні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потрапляння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могли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позбутися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візьміть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спеціальний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рятувальний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комплект для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зимової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рибалки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міцну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мотузку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Помістіть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легкодоступному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вживати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спиртні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напої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стрибати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льоді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виходити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риболовлю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несприятливі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погодні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5572140"/>
            <a:ext cx="62865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Кожен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рибалка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повинен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собою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рятувальний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жилет на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рятувальний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лінь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завдовжки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15-20 м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петлею на одному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кінці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вантажем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вагою 400-500 г на другому.</a:t>
            </a:r>
            <a:endParaRPr lang="uk-UA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5715016"/>
            <a:ext cx="1527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Пам'ятайте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!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130058" name="AutoShape 10" descr="data:image/jpeg;base64,/9j/4AAQSkZJRgABAQAAAQABAAD/2wCEAAkGBxQTEhUUExQVFhUXGBYWGBgYGRgZHxcYGhwXHBgYFxkYHSggHRslHBUYITEhJSkrLi4uFx8zODMsNygtLisBCgoKDg0OGxAQGzQlHyQsLC0sLCwsLSwsLCw0LCwsLCwsLCwsLSwsLCwsLCwsLCwsLCwsLCwsLCwsLCwsLCwsLP/AABEIAL0BCwMBIgACEQEDEQH/xAAbAAABBQEBAAAAAAAAAAAAAAAAAQMEBQYHAv/EAEoQAAIBAgQCBgUHCgUCBgMAAAECAwARBBIhMQVBBhMiUWFxMoGRobEHFCNCUoKSFRZDU2JyosHR0jODssLwNMNUY6Oz4fEXc5P/xAAbAQACAwEBAQAAAAAAAAAAAAAAAQIDBAUGB//EAC4RAAIBAwQABQIFBQAAAAAAAAABAgMREgQhMVEFEzJBkWGhFSIjcYEUQlLw8f/aAAwDAQACEQMRAD8Abooor1h85CiiigAooooAKKKKACiiigAooooAKKKKACiiigAooooAKKKKACiiigAooooAKKKKACiiigAooooAKKKKACiiigApalcQ4bNBbromQE2DHKVJ7sykgHwNr0xDGzEKiM7G5CoCxIG5sOW2viO+q1Vg45J7F8tPUjPBxd+jxQRW94D0IiMaviQzOyhimZkVL65bKQSRzLc+6pHE+gkDqeovC/I5mdfvIzbeRB8axfiVPK1nY6i8DrOF7q/RzqiuhRfJ9Dl7Usxf7QKjXwXLa3neshx/gkmGkKkO6brIENiOYbKCAwt4X0NW0tdSqStwZ6/hNejDJ7/sVlJQrX1GvlRWu5zWmgopaRjbU6edO4JN8BRSBhtcX3t/8U/h8JJILxxSyD7SRuw/EBaoOrBK7ZZGhUk7KL+BmilnBTSRWjPdIrIfY4FID5300IIOuoNjrYjY01OL4YnSmuU/gKKW1FSK7CUUtqKAEopaSgAopaKAEopaKAEopaKAEoopaAEopaDtflQCTYlFPPhZFQSNFIsZtZyhC67anYHkdjcUyf8An/O++lQU4y3TLJUpxaUla4tqLVJh4bM0qwiJxIwuFYFezzYltAo7+8gbmpU3RzGKxX5s5tzUqQfI5h8Kqeppp2yNENBXmrqLN7ieFRyIY3MjIwIIaSQ3B82qPgujsELF4hIrEZSRLJte9tW7xVtRXC9rHsWk3k+SMcGPtzf/ANZP5NSrhbbSTD/Nc/6iakUUsUSuyP8AN2/XzD7yn4rSfN2/Xze1P7Kk0UYoMmUGK6JwyOzs0uZrXIZFuRzsqWv486Z/MqD7c34l/trS0Vaqs0rJlEtPSk7uKv8AsZv8y8P9qb8Y/tp3CdE4Y3EitLmW9rlGtfmAyEX033GvfV/XO+mfGHM8sJkyxR5AVDZQcyq15DudWta9rCqNTq3TheV2X6XQQqVEoJJ92NJxf5tIRHiMWhNwQrnDXBB03S/hbne1W4hlsAMRJblZIdvD6PauQCeNbjNGANCLgb8iKtOhHFXTERIHfq2doyGL5CtnKZc2ga4UC297VzqGv8yVpRtvsdOv4d5cMoyvtudHnwbuLPO7DuKQEHzBiqNjOBLMwaUrIwGUF4omNu7RRpVtUfGYKOUASIHA1F+VdNJco5j32ZncX0IRmzJIY9AMqxjLpzyltD5EVBm6FSD0MRGf3kK/BzWjbo5hj+iA8iw+BoHR3DDaO33m/rV0a9WCsmZZ6LTzd5RM1xDo+giRY+qWVWu8hmVi6kEMCrFANbEDS1qosXg2jO4kFgcy9XvzGVZHOnf410hOERDYOPKSQf7qeXCW2eUf5j/zNFPUVYcMVbQ6eryvg5ZBDI+iwYg/5E3xyVLj4PiTthp/XGw+IFdJ6h+U8w9aH/Uhpcsv/iJPWsX9lX/19XpGT8G0/b+xzlOj+KO2Gl9YUfEipEfRPGH9Bb954x8Ca6ADN+u9san4Woz4j9dH64T/AClFQeurfQnHwfTL3Zioug+LPpdSv32PwSpS/J/Od54h5Izf7hWrWbED68J/y3H/AHDXpcZOPqwn1uP5Gq3rK79y6PhmkX9plk+TyTnil9UJ/nJT8fyeD62JY+Uaj4sa0Rx8/wCrhP8AmuP+0axfTDpFLLJ80Q9UFGeZopSSQSQsQdQpU3BLW1sAOdU1NbWhG8pF9PwzTSdowRcL8nkXOeY+qMf7a9f/AI+h/XT+2P8Asqh6O4GeVmaPFTRIhCkh2kLNYNYLKSoABBuQd63nBMeXVkkZTLG5R7WF9AytlubXVlNu+9VU9dUqK92XT8N09N2xXwZ5/k+i5TzD1RH/AGU7F0GjXIR1bFCGBdHu5GoMmWQBtddRbuFa8GvVWSrVJctihpaMPTFfBTYnDzOjI6QsrAqe063BFj9U2rI8I6G4mKWJ36lxGcxAdrsQDbeP7RB9VdHopQqyimk+R1NPTqSjKS3jwVgmlG8Gv7Mi/wAwO6l+eyf+Gk/FF/fVlRVZfYqaKKKvM4VnONYvGxysY1BhsuW0fWcu1nVWD3vfbS1ud60dFRkrocXZmO/PF10kjjv4s8J/DIh+NSoumKn9Cx8Vkib4sK051qHPwuB/Tghb96ND8RVeE1xIsyh7orF6Ux84ph6oz8Hr1+dEX6ub8K/31Jbo7hT+gjH7oK/6SKPzew36ofif+6lar9AvT+pEPSlP1M59Uf8AfXPuKYiOfGvKbrHK6RlW5ACNC30b6jOLWzba+ew6U9GCyKMLCu5z2cq1tLZWZrDx51heP8JlwuU4nq1DCwjjYOygA62y6AWvmXnbawrJqfMezWxt0zpRvK+72SNvDwzNlLrlfM1xlQoFDZToul3TZjdhm3rG8ZyQSyRZmkCspPZYsuZQ+YlVy2uTscwIvzFnY+k2J9AkOVIKlo7m1uy2bOqltxqOVVQLl5SxuSATc31OYnMbbm99BtYVgnKOJvipRWaOkdBeOvMrxyEsEClZWuCQSew2a2YgD0vbrqdaK4dgsY/VgPHA/ZAX6K2o07WZ9tPSW/kb1LHEWW1oI/EoxS3kLfzrfT1sYJRbv/Jzammc5OS2OzEUVxteOyOPoZJY1+2s0pB78qsRsdLkW7gd6gzTjrknneR+rtIS0jEkBhmsS2+XQDxqb18MsbbkI6OT9zuLab6UtYAS9YCfmDBWQskkkQkGa10LBMxym+4NN8E6RSxrpkyG3YaOZBGw9IC5OUfs7A3tvVy1G+6sVyoJL8rudDorHYfpteWNGSHLI4TMsuq32OVlF9eQPfWxq+MlJXRTKLjyFFFFSIhRRRQACuYzcDlDtEAjPGxUP1jKzHKrk3yk3IcXBOpvvXRsdjY4ULyuqINyxsPLxPgK5z0g6YRdY0mEzlmABLJlQsBYPZiGvbKDddlG1U19NKukoq9i2jqYUXebshnG4riWDjCQGNlK9a56rM4dibxhrkOQo9LKLAX7q2nRPDxy4OCWRVleVFld5EUszOLk6jQchbkBauV4rpNi5IjESBnv1j82B5ekQFtpZQPVzt+gXSN8NKkLuzQOVSzEnq2JAVlvst7AjbUHS1XUdDVhFykuCuvraU5JR9zqYwCD0cyfuO6e5SB7qcVZV9Gd/vhH/kD76eNFKyBSZ4XF4hdxFJ+KP++nF4sw9OF18VyyD+E5v4aSilgh5sej4zCd5Ap7nuh9jgGpizqdQy+0VWnXfWorcPiOpij/AAL/AEqOBLzCVRRRVhWFFFFABRRRQAUUUUAZ7pH0nGHLIih3Vc7XJyr2WYKQoLFiEOg7xrrY8y4j1kkkplN5CVuWBuNAShF+6wNra6DQCr7jXCGKYgs4YpKwdbaszlWUs19RlaPQWuFUEXWsvhMYXRHN7uTmvvmIJN/WD7a4+uqycduzpaenGO4Sz5GBcWtoSNip0OvKxsbHupUGbQ8+0/r2T2WB8BS8SUGJ7i+UFh5rrTsC9kX3Op8zvXMclgmuTblL0+wssgVSx2UEnyFThwqfKG6iazAEfRsbg7HQd1V+IF1I8vZcX91dh6OvfCYcncwxf6BWjRaWFe+T3Rm1FaVO1jl2G4JORljw0thoB1ZQD8QUCprfJ9iZwM/Vw2NwXPWEXGoypp/F3V1WiupT8PpQlldtmKWrnJWGMFh+rjSMG4RFQHvygC/uqRmPfSUVvMx4aJSblVJ7yAa90UUAFFFFABVdx7jEeFhMsl7bKo3djsq+PjsACam4idUVnY2VQST4DyrlvyizTzSRydRKIVTKL5WKsW1LKhOUkZNDrsN7inFwyUZOwpKeLcVcznHONSYqYPM12a/VoLkIPsxj+e59lO8Q4DiYIBPLEVjzBdSMwv6JKbgE6a63I0rT9BZcLhc0uILx4gAg9YpURqRmyL3yEIT3m2njV9NemEmMURRL1UOcMS3pvlvluAcoW9jbXbcbVvhXlJ40VsjBOhGKyqvdmYRbDXfc/wDO6kTUEnS+3gOXr50jm5yj1+XdXs10EkzA21v7nd+j2O6/DQy83RSf3gLN/EDVhWM+S3G5sK0XOKRvwyXcH2lvZWzrhVI4yaO5TllFMKKKzPygcPMuFZutZAguUF8smYqoD2IJA8+e1VydlsWJXZpjRVJ0P4c0OFQNIz5wr9q9kzKvYS5Jyi3M7k1d0J3QPZhRRRTEFFFFABRRRQAUUUUAcj6WxK2OxBKj015d0cYB99ZsKYyVOozq4a42uA1+fP3jwro3TDo3M+I62CMyCQLmAKgq47NzmI0KhdeRBpvF9GRh8BO8hBmIQkjZFDL2EJ8zc8722FcWWnqebPL08/8ADoxrQUI25MVix2H/AHW+FPUz1ZAI3G3/AAG3uIHhS4VwQL59uSJy03Mp5+Brm+XeOzRry34HK6R0W6Q4Y4aCMzxrIsMV0Zgp9EC4Dbi/MaVzdwDoAfvkN/CqqPbmFdD6N8GhlwMd17TRspa57Li6kqoIVdQdABXS8NWLkk7syazdK5ql1Fxt39/lS1gZeA4jCIGWRepRrFIesDIhPpLdwLAkdm2gG53rV8BWXqyZJlmVjmiYKVOQgWDX53v499deMm3ZowNJFnRRRUyIUUUUAFFFFAFV0pmVMLKzEiwBW3NwymMW59sLpVHh+iTCFndjJiHZJmXRRnDKxUnckAMgJNhyA3qz6QrnxGCi+qZXkb/LS6j8R91X1VuKk9yxTlFbHNOmfCMTiZ8NFljjF3ZM7k3Ygg3KqQGA5C/pb8qb4p0DXD4SaaWYvIiXAQZUBuAL37R37xXQ+K8OSeMxvcagqy6MjDZlPIisl0n4nJHg58Pix2zGermAOSa1jr9l9DcbaVbRlKklBPYprxVWTm+TmCIBoNt/60ppbUlehSsjz7u3ubL5LMVlxbx8pIifWjAj3O1dVrjfyetbiEPiJB53Q/0rslcfWL9VnZ0bvSQVA47gDPBJEpALAWJvbRgdba8reup9QuM8SXDQtK4YhcostrkswUAXIG5rKaTPdFuLTjFSYOcq/VoMrqABdcuYHY7OutuRrXVj+jeBlbHT4p4pIY2WyLIFDFny5vRY6ARj8VbCoRya3JvG+wUUUVMgFFFFABRRRQAUUUUAFUfTX/oZ/EKP41q8rM/KLMFwLXvrJENN/TB+C1XVV4P9mSh6kc4piM2Zl7+2PXo3v1+9XgY5P2h91v6U3jQ4MUwjk6shhmKOFYGxAViLEmzEW+zXm4aeq24tPg7DrRSvcm1u/k3xt0lgO6MJF/de97eTKfxCucnHjkrn1AfE391bfoJwictFiw0axkOpUlixW5Ui2WwOZVO/LxrVoaNWnVTa24M+pqU5QsmdAdQQQRcEEEd4O4qk6OkxtLhz9RiynvU7/FWPjIavapMYMmOgblKjxn7oLe09keoV25bNM566LuiiipkQooooAKKKKAKPjmmJwT8uskQ/fSy+8VeVRdLv8OEjcYiEjzBOnr29dXpqK5Y3wgqv4/iYo8PLJOoaJVLMp1zW2A8SbAeJFWFc5+WadxFh0BIRncsBzZQMt/AXJ87VNK7sI5lEhcErcOLsUUtYqNSUud15jmLkbEVGilYj0m3PPxNSuGYaWSaOOAMZWbsFfqka5idgBa5J7qsul3BfmuIdQBlJOgvZW0LKO4EMrgcg4HKrlNxnjci4Rkr2Lb5KMIX4gH1IjikYkknU2UDX94+yu1Vzz5G8EBBPN9Z5An3UUH4ufZXQ6rm7yGlZBVB01W8Ea/axGGH/AKin+VX9UPS1tMKPtYuAews38qrY0X7UlBopgQ2eca5ImHMKzA2/ZzC1/AkedC8RTmsqnuaKQW9YUj2EiplF6QET8pR95/BJ/bR+UovtH8Lj+VS70XNG4EX8oxfbHv8A6UflKL9YvtqVei9PcCJ+Uof1ie2j8pw/rovxp/Wpd6S1AEdcfEdpYz99f61kflRxSnCxKrKbzrexB0CSnl6q2jRqd1U+oVhflYjRYcOQqj6Y6gAadXJoSOVJ8DOdMbAnu1rqXSDAW4MEP6KGF9eRTKT7s3trlbOmmY9gkBiO4kA29RrqfSlokwEs8cx6mSBkVXkcq+dSEMecnt66LbXw3qN0Fjl9df8Ak+/6CHzk/wDceuQAV2PoJb5hh7fZN/3szZvfemhF9VH0o7Ihl/VzKSe5dc3+m3rq8qt6RYbrMNKvhm0/ZIbT1Aj105cDjyWRoqLwzEdZDG/MqL+eze8GpVNcCCiikJoAWis7F0gmm7WFwhkjuQJZJBErWJF0UgsVuN9K9tDj5dGkiwy8+rXrH8QpY5V87eqo5DseeMv1+Kgwy6iNhiJj9jJ/hrf7TMb27hetDUHhPCo8OpWMG5N2ZjmZz9pmOpOvvqdTS9wYVzL5Y3kdsPEkLMAGlLrdiL5lK5Ry0U38a6Pi8UkaF5GCqNyfYB5nu51iOkPE0xEsbRh7KjqxZGTcoVsGAJ2aoznhuShHJmU+TCGROIRl4pAGjlUFlKgGwOt/BSPXUjppg5Zcbi+yvVsYwhzbSxouRmvtmBZCdR2weVaPo3/1cXlL/p/+6hcexEYxeIVmUEyDQka9iPlVU60nHL3JxppSsJ8nXE3wmExHzhAI42R0y2LO0pICb2vdV8r61oz0xWKYQ42E4Zm9F86yRnb64AI3G4052rnHG8MzL1Kkel1naYgEFWUDbUXJJ7jY89L3gnCCVJ6y1nZdA2wtbXPrud771XPVYq7LIUMmdLw2Ljk1jkR/3WVvgap+k2s2AHfib/hilP8AKqHh/BUTEQOD2utGuVBcZXJuVUE+V6u+kEg+ecPBIH0k5NyB+hYD3taraNZVY5FVWn5crGioooq8qCiiigAopGYAXJsBqSeVMDHxfrY/xr/WgCRRUU8Rhvl62O43GddPPWn45Vb0WDeRB+FAHuiiigBmZnBuqhh3Xyn1E6Hy086pOLYtXmiSzAqkrlWUjnGoPcfSOxNScfxR87RxBbrbO73IDEAhAgILGxBJuBqN9bQGEjSB5HVrKVUBMtrkFiTmN/RWsWprxScb7mqhSldS9hg8NgBz9TFca36tL6eNqfxUAOFwcbAMpyFlYAgjqnOoPiaicb4nHBGxdrEq2UAEkm3JVBNu87Cp2PmGfDxZW7Ebkm1hdViWwJ3Nn5XFZaLflzf0L6qWcUVTdGcIT/gKPIsB7AbVe9H8TDFhoUzxrZAQoIuL6+iNedQsTjEjtndVve1za/8Ay4q26MqowkBUABoo20AFyVBJ03JvvV2ik23dleqiklYWfiL3+iiZxbUlZE18Lpa3jevEOJxTkgwRolt3kJLHuCqp0tzJ9tWt6K6FjEZvo2ZlEkH0QMTW1zk2Yk3G2lwT66uGWfcNCfDI4/izm3naq3i18POuJAJRwI5gP4XA5nQD1AbmryNwwDKQQRcEagg7EHuqMeiT7Ig4gF0mUxHvJunqkGn4sp8KmEAjvBHtFFQZcEkYLK5gG5sVCetG7I9Vj41IiUq9bw9QD9LhFNr27cSk7m24BPje/wBXQHUKQQCNQdQe8Hasfi+Iz4pXhgVZI9A8ygoGX6yqrm1/JteVr5q0OExUUaJHmKZVVAJAUNlFt2ABPlUYsk0WFFID3ajvpamRKjpLwtsRGoQgMjhwGvlbRlIJG2jEg2OoGlZ2PozijuIF8esZvcIxf21uaKhKnGTuycZtKyM9wXo2YZRLJKHKghVVCoBbQsSWJOlwBpufVS8V4HOs0rrEZFd2fMhXMQdgwJBuPR0voBW7opOlG1gU2nc59H0RnlBlYKjWyiOTQlde1mS+Q3Og19VM4PAY7CIwfDdZFnJBR8zqCdSVUEuoAGwv4V0eiq5aaEluTjXnHgyPBpI5ZI3+dQHIxbqwCrE5WUA9YwIsW+zyr3i+gcEkvWl31Z2sAh1fVu0VJbfS9yOVX2O4RBNrLDG57yov+Lf31WYno5BGM0c0mGt9ZZLD1h7g77GpwgqatFbEZyc3dsvo0ygAXsAAL67aannXqqbotj5JomMhDlZGRZAuXrVFrPl5HXW2lx51c1YndFYUUUUwCvJjHcPYK9UUAeVQAWAAHcAAPZTMuBiY3aNCe8qL+3epFFAET8nqPRaVf3ZGt+FiR7qDDKPRlVv/ANiX96FfhT87kC6qXPdcD1knl76ZvMeUS+ZZ/cAvxpAZziuBxizM8TYUiSx6t2dSXUBSVbxULpbleorT49D28Bcd8c8R9xIrSY7hJnXJPKTGfSSNcgbwYksxHgCKaHRbB2scPGw7mGf3NpWeemhN3aL4V5RVjBfk7F4jE3fD5Qzi4eWIHqVIuiIWuTlB7hcmtL0p4nJHLDI2Fm6tVmVmGV7X6og/RlrWCn0svhV64w+CjGSJI1JsFijCgsbnXKLKNDdmsB307wyYSjrRKrjUARtdF7xcekfE+oCn5EcXHsTrPLIo8LjY5EDo6srC4II2Pw8jUnovi0LzxxuhVShyqwOVyGMlgDoPQNhzY17xvQzAylmbDRhmuWZAUJJ3PYI18al8P4V82QJhwnVjZGGU+PbUfEE+NV0dM6c8rk6tdTjaxZ0VE+fAaSAxnvbVfU4uvtsfCpQrYZjzLGGBVgCpFiCLgjuIqjThE8BPzWYdWbnq5bsBfexGuvq5k3OtX9FJxTGmUTYXHvoZ4Yh3pGWP8VEfReIkNiHkxLD9axKjyTa3hV7RSxQXZ5jQKAFAUDQAAADyApTS0VIRDbhsepQGMnnGcnrIHZPrBoXCyD9Ox7gUjt67KCfbUykosBGvMNxHJ5XjPsOYe8UxieLrEueaOWNRa7FQ4F9LkxFrDxOgqxqLxGdlUZYjLc5WAIAUWOrCxJGlrKCddqQElWBAIIIOoI1BHeDS1j+j+LlR27Ijgzns9pgq2PJQTGbgH6TLoSCLgGtdG4YAqQQdiDcHyIoTuNqx6ooopiCshiuEzCZ5JYPnYJJX6QKFXkmQjbw289619FRlG407EThcpaJC0JgNv8I5bpbS3Y7NvKpdFFSWwgopzqTR1JouK43RUeDFB2ZAGzKxRgbaaBgx19Egix8aDjYrE9bHYEg9oaEAkg+QUn1Go5Is8uXRIoqvk4lqQvVac2lA522CnnSnEve3W4dTpp2nOu31l3sfYaMkGEuifRUCJc+oxN7Xv1fVgaAE/VJ0DA7868dThjbM6SE2t1jl7+jawY2+suw+sKM0LF9DvzwubQhWGuaQ3yDwFtXPloLHW+le/m8h9KUjwjVU97Zm94ok4lEthnUg6DKbgeiOWw7S+0d4p1MTGxAWRCToAGGp7RsPwN+E91LJdj8uVr2GRw+P6y5/3yz+5iRUoC2g08qY+eJnVA2ZmLDs62K6kMRtz9hpfncf6yPT9od5HxVh9091PKPYYS6H6KiYjiKJbUMS2TslTY881yAAK9jGxm1nUgqWzAi1hl5/eFGcew8ufNiRTcMKoLKoUXvYCwufAV4XGRnaWM8/SHcp+DqfvDvofGxDeWMXAPpDY7H/AJ308l2LCXQ/RTCYtCufMoXMUBJFiRfY+o+NC42I3+lj0tftDna3+pfxDvpZLseEuh+imBi4ztIm9vSG/d56V6GIQkqHS4JBF9bgXIt5C9PJCwl0O0UzDi42ICyISbgAMDcjcCg4uPX6RNN+0NLEg39akeo0ZLsMJdD1FQ4OJRsWFwtmyAsVAY7dnW5F+dOjGR3A6xLnbtDvI+Kkeo0s12N05rlD9FMDGRn9InL6w53A96t7DRFi0ZgqMrEgnQg7ZTrr3Op9YoyXYsJdCz4VHsWUEjZtmHkwsR6jUGXhbA5opCG5lrXPmyjX76vUv5/H2QHRs1rZWB0Oazb7dlvYa9LjYz+kTXbtD9r+xvwnupZRHjPorTxWSL/qIjb7aWI9eth7QTyFWOEx0cnoOCd7bH8J191L89jy5+sTKTlzZha/dfv8PGq2fCYWQZrpHcvYgoLlScxtqp2Jva4tyoy+oYPouaKp4kkjYATpawYEtmFj6JKOc1jbdZLb6VJgxMz3yJDIBbtJKQNQCNChIJBBtfmNaakhODSuT6KTDq5HaTIf3g3vFO9SadyF0SaLUUVEgR4cGquzgdp7XJ1NhewHgLnTxqufozAQwIazFmPaO7CQH/3X9o7hVzRUcUWRqzjwypk6PQte+fXNftEXzG5GniK8SdHom9IudALXt6JOXUC+mY+6rmkNLCPRNaiovcgYPBLeR736yyki40UFRfX0u887DuqJ+bkY6tQW6tAwyEk3uUYa9wMd7U9geDdW2bPfsuu1r52zXvflsKr8ZwJY4mYkMY4ZlvlALEqLMxH1hl38TVb44NCbT2l0TF6MwC2jnW+rE6/R63PP6JPZ40Ho1B3ONc2jEagSC9xztK3tHdUTDdHAwRzIbWJK5dDnVgRv6P0l7d4vQ3RW6qpmY5QovbfKdL67G+vedaV10T3W3mP4LPDcEiRw6hgyk21P7Wnl229tMDo5Be+U3zZt+d5D/wB1x5HwpiPoza/0rEMgT0RpZQoYG+9rjxDEeNIvRgZs3Wvy0ttZi2muhGaw7hpTuuiNrN/n+wfk7CWVr6PdUIJOYC7FFtyGUm3hT2E4RCyo0bOV7ZUg3BWQh2tcbFgDUp+Hf4XaA6pmbRdGzK62tfTRzVFxPgQhhDZy1vm0Yv4SRAm17WNr277602rew4u69T/25Zw9GYFtoxItYk69nq8p07upQ+rxp+PgUSqyLmCtlJGY2zLls3n2FufCoadGQAR1rH0B2hcWTLdSt7FDlGnLvqLFwFZkazFPpXIFr5RZlKjY2LMz+ZttSTXQWbe8/sWuKwEISzkhesaTVrdpsxOvd2jpTGH6ORhmLZj2gU1IyALEo8z9EutMYjoxnLkzN2mLeiOazLyP/nb/ALIp382kvfNbtq9gLaBAhXQ94zeB76OXwHpVs/sOfm1BYjK1ja4zG1gnV+9LKfADur1+QIy2Zi5Nw1727QBF9BzFRvzbH0d5DdGz3yi79pCM5vqbRgX329b0/Ac0kr9YbSEHLlHZKrGuhvsRHYjmGNPboV3/AJ9+xKw/B40YOAcy5rEm/pMzm/3ma3nTP5uw5i2U3LZt+eZ2v7ZGHk1Q4uioHWfSk51Km47wi9/LJcedLN0VzFiZn7RB0AFrCUaWO/0up/ZFL+Axs3+o/gmL0fhDhwpzC9jfYElreWZiaRuj0J3DG+4vvq7fGRtPGok/RVWGkjAnPc2uO0sigAX0C9abDwHdSP0VBH+K18zHbe7h7ML6gEC3lR/A1vvm/gn/AJEhyqMp7Gx56ZtCeY7R9tGA4HFCwZAQQCN+9Y1+ESezxqu6R8LsmInz7xP2LCwIRgGB3Db69xpZOjAdD9KwzK40GgzCTRRfRfpdv2Vp3V+BRTcfXySh0aw+vZOu4ubH09/PrW9tLLwmLPHd3zgDLdrlhHm7xrYSsPWO6mm6OA2zSMbAg6WzXD72PMSa9+UbU/wngnUEkOXud2Fz6CJvf/ywaLK9rClJpN5sdw/BYki6pQwTMH3O4KsNfNRTbcAiN/T1ZntmNgWz5rDlfrG93dVqKKsxRmVepzcqoeARKQRnuAVHaOxzXFtrdo+6pHDOHRwKVjuAbHU32VVHuUUz0jxLRwM6GzAprYHdlB38DVFE2K9L51fYkGJCDYd3LlsRz770WSG5zmt2bC9Jese0mL1tirc/8FNPR0+I79a9H522vzsrfksUdh5Zrn307lfl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0060" name="AutoShape 12" descr="data:image/jpeg;base64,/9j/4AAQSkZJRgABAQAAAQABAAD/2wCEAAkGBxQTEhUUExQVFhUXGBYWGBgYGRgZHxcYGhwXHBgYFxkYHSggHRslHBUYITEhJSkrLi4uFx8zODMsNygtLisBCgoKDg0OGxAQGzQlHyQsLC0sLCwsLSwsLCw0LCwsLCwsLCwsLSwsLCwsLCwsLCwsLCwsLCwsLCwsLCwsLCwsLP/AABEIAL0BCwMBIgACEQEDEQH/xAAbAAABBQEBAAAAAAAAAAAAAAAAAQMEBQYHAv/EAEoQAAIBAgQCBgUHCgUCBgMAAAECAwARBBIhMQVBBhMiUWFxMoGRobEHFCNCUoKSFRZDU2JyosHR0jODssLwNMNUY6Oz4fEXc5P/xAAbAQACAwEBAQAAAAAAAAAAAAAAAQIDBAUGB//EAC4RAAIBAwQABQIFBQAAAAAAAAABAgMREgQhMVEFEzJBkWGhFSIjcYEUQlLw8f/aAAwDAQACEQMRAD8Abooor1h85CiiigAooooAKKKKACiiigAooooAKKKKACiiigAooooAKKKKACiiigAooooAKKKKACiiigAooooAKKKKACiiigApalcQ4bNBbromQE2DHKVJ7sykgHwNr0xDGzEKiM7G5CoCxIG5sOW2viO+q1Vg45J7F8tPUjPBxd+jxQRW94D0IiMaviQzOyhimZkVL65bKQSRzLc+6pHE+gkDqeovC/I5mdfvIzbeRB8axfiVPK1nY6i8DrOF7q/RzqiuhRfJ9Dl7Usxf7QKjXwXLa3neshx/gkmGkKkO6brIENiOYbKCAwt4X0NW0tdSqStwZ6/hNejDJ7/sVlJQrX1GvlRWu5zWmgopaRjbU6edO4JN8BRSBhtcX3t/8U/h8JJILxxSyD7SRuw/EBaoOrBK7ZZGhUk7KL+BmilnBTSRWjPdIrIfY4FID5300IIOuoNjrYjY01OL4YnSmuU/gKKW1FSK7CUUtqKAEopaSgAopaKAEopaKAEopaKAEoopaAEopaDtflQCTYlFPPhZFQSNFIsZtZyhC67anYHkdjcUyf8An/O++lQU4y3TLJUpxaUla4tqLVJh4bM0qwiJxIwuFYFezzYltAo7+8gbmpU3RzGKxX5s5tzUqQfI5h8Kqeppp2yNENBXmrqLN7ieFRyIY3MjIwIIaSQ3B82qPgujsELF4hIrEZSRLJte9tW7xVtRXC9rHsWk3k+SMcGPtzf/ANZP5NSrhbbSTD/Nc/6iakUUsUSuyP8AN2/XzD7yn4rSfN2/Xze1P7Kk0UYoMmUGK6JwyOzs0uZrXIZFuRzsqWv486Z/MqD7c34l/trS0Vaqs0rJlEtPSk7uKv8AsZv8y8P9qb8Y/tp3CdE4Y3EitLmW9rlGtfmAyEX033GvfV/XO+mfGHM8sJkyxR5AVDZQcyq15DudWta9rCqNTq3TheV2X6XQQqVEoJJ92NJxf5tIRHiMWhNwQrnDXBB03S/hbne1W4hlsAMRJblZIdvD6PauQCeNbjNGANCLgb8iKtOhHFXTERIHfq2doyGL5CtnKZc2ga4UC297VzqGv8yVpRtvsdOv4d5cMoyvtudHnwbuLPO7DuKQEHzBiqNjOBLMwaUrIwGUF4omNu7RRpVtUfGYKOUASIHA1F+VdNJco5j32ZncX0IRmzJIY9AMqxjLpzyltD5EVBm6FSD0MRGf3kK/BzWjbo5hj+iA8iw+BoHR3DDaO33m/rV0a9WCsmZZ6LTzd5RM1xDo+giRY+qWVWu8hmVi6kEMCrFANbEDS1qosXg2jO4kFgcy9XvzGVZHOnf410hOERDYOPKSQf7qeXCW2eUf5j/zNFPUVYcMVbQ6eryvg5ZBDI+iwYg/5E3xyVLj4PiTthp/XGw+IFdJ6h+U8w9aH/Uhpcsv/iJPWsX9lX/19XpGT8G0/b+xzlOj+KO2Gl9YUfEipEfRPGH9Bb954x8Ca6ADN+u9san4Woz4j9dH64T/AClFQeurfQnHwfTL3Zioug+LPpdSv32PwSpS/J/Od54h5Izf7hWrWbED68J/y3H/AHDXpcZOPqwn1uP5Gq3rK79y6PhmkX9plk+TyTnil9UJ/nJT8fyeD62JY+Uaj4sa0Rx8/wCrhP8AmuP+0axfTDpFLLJ80Q9UFGeZopSSQSQsQdQpU3BLW1sAOdU1NbWhG8pF9PwzTSdowRcL8nkXOeY+qMf7a9f/AI+h/XT+2P8Asqh6O4GeVmaPFTRIhCkh2kLNYNYLKSoABBuQd63nBMeXVkkZTLG5R7WF9AytlubXVlNu+9VU9dUqK92XT8N09N2xXwZ5/k+i5TzD1RH/AGU7F0GjXIR1bFCGBdHu5GoMmWQBtddRbuFa8GvVWSrVJctihpaMPTFfBTYnDzOjI6QsrAqe063BFj9U2rI8I6G4mKWJ36lxGcxAdrsQDbeP7RB9VdHopQqyimk+R1NPTqSjKS3jwVgmlG8Gv7Mi/wAwO6l+eyf+Gk/FF/fVlRVZfYqaKKKvM4VnONYvGxysY1BhsuW0fWcu1nVWD3vfbS1ud60dFRkrocXZmO/PF10kjjv4s8J/DIh+NSoumKn9Cx8Vkib4sK051qHPwuB/Tghb96ND8RVeE1xIsyh7orF6Ux84ph6oz8Hr1+dEX6ub8K/31Jbo7hT+gjH7oK/6SKPzew36ofif+6lar9AvT+pEPSlP1M59Uf8AfXPuKYiOfGvKbrHK6RlW5ACNC30b6jOLWzba+ew6U9GCyKMLCu5z2cq1tLZWZrDx51heP8JlwuU4nq1DCwjjYOygA62y6AWvmXnbawrJqfMezWxt0zpRvK+72SNvDwzNlLrlfM1xlQoFDZToul3TZjdhm3rG8ZyQSyRZmkCspPZYsuZQ+YlVy2uTscwIvzFnY+k2J9AkOVIKlo7m1uy2bOqltxqOVVQLl5SxuSATc31OYnMbbm99BtYVgnKOJvipRWaOkdBeOvMrxyEsEClZWuCQSew2a2YgD0vbrqdaK4dgsY/VgPHA/ZAX6K2o07WZ9tPSW/kb1LHEWW1oI/EoxS3kLfzrfT1sYJRbv/Jzammc5OS2OzEUVxteOyOPoZJY1+2s0pB78qsRsdLkW7gd6gzTjrknneR+rtIS0jEkBhmsS2+XQDxqb18MsbbkI6OT9zuLab6UtYAS9YCfmDBWQskkkQkGa10LBMxym+4NN8E6RSxrpkyG3YaOZBGw9IC5OUfs7A3tvVy1G+6sVyoJL8rudDorHYfpteWNGSHLI4TMsuq32OVlF9eQPfWxq+MlJXRTKLjyFFFFSIhRRRQACuYzcDlDtEAjPGxUP1jKzHKrk3yk3IcXBOpvvXRsdjY4ULyuqINyxsPLxPgK5z0g6YRdY0mEzlmABLJlQsBYPZiGvbKDddlG1U19NKukoq9i2jqYUXebshnG4riWDjCQGNlK9a56rM4dibxhrkOQo9LKLAX7q2nRPDxy4OCWRVleVFld5EUszOLk6jQchbkBauV4rpNi5IjESBnv1j82B5ekQFtpZQPVzt+gXSN8NKkLuzQOVSzEnq2JAVlvst7AjbUHS1XUdDVhFykuCuvraU5JR9zqYwCD0cyfuO6e5SB7qcVZV9Gd/vhH/kD76eNFKyBSZ4XF4hdxFJ+KP++nF4sw9OF18VyyD+E5v4aSilgh5sej4zCd5Ap7nuh9jgGpizqdQy+0VWnXfWorcPiOpij/AAL/AEqOBLzCVRRRVhWFFFFABRRRQAUUUUAZ7pH0nGHLIih3Vc7XJyr2WYKQoLFiEOg7xrrY8y4j1kkkplN5CVuWBuNAShF+6wNra6DQCr7jXCGKYgs4YpKwdbaszlWUs19RlaPQWuFUEXWsvhMYXRHN7uTmvvmIJN/WD7a4+uqycduzpaenGO4Sz5GBcWtoSNip0OvKxsbHupUGbQ8+0/r2T2WB8BS8SUGJ7i+UFh5rrTsC9kX3Op8zvXMclgmuTblL0+wssgVSx2UEnyFThwqfKG6iazAEfRsbg7HQd1V+IF1I8vZcX91dh6OvfCYcncwxf6BWjRaWFe+T3Rm1FaVO1jl2G4JORljw0thoB1ZQD8QUCprfJ9iZwM/Vw2NwXPWEXGoypp/F3V1WiupT8PpQlldtmKWrnJWGMFh+rjSMG4RFQHvygC/uqRmPfSUVvMx4aJSblVJ7yAa90UUAFFFFABVdx7jEeFhMsl7bKo3djsq+PjsACam4idUVnY2VQST4DyrlvyizTzSRydRKIVTKL5WKsW1LKhOUkZNDrsN7inFwyUZOwpKeLcVcznHONSYqYPM12a/VoLkIPsxj+e59lO8Q4DiYIBPLEVjzBdSMwv6JKbgE6a63I0rT9BZcLhc0uILx4gAg9YpURqRmyL3yEIT3m2njV9NemEmMURRL1UOcMS3pvlvluAcoW9jbXbcbVvhXlJ40VsjBOhGKyqvdmYRbDXfc/wDO6kTUEnS+3gOXr50jm5yj1+XdXs10EkzA21v7nd+j2O6/DQy83RSf3gLN/EDVhWM+S3G5sK0XOKRvwyXcH2lvZWzrhVI4yaO5TllFMKKKzPygcPMuFZutZAguUF8smYqoD2IJA8+e1VydlsWJXZpjRVJ0P4c0OFQNIz5wr9q9kzKvYS5Jyi3M7k1d0J3QPZhRRRTEFFFFABRRRQAUUUUAcj6WxK2OxBKj015d0cYB99ZsKYyVOozq4a42uA1+fP3jwro3TDo3M+I62CMyCQLmAKgq47NzmI0KhdeRBpvF9GRh8BO8hBmIQkjZFDL2EJ8zc8722FcWWnqebPL08/8ADoxrQUI25MVix2H/AHW+FPUz1ZAI3G3/AAG3uIHhS4VwQL59uSJy03Mp5+Brm+XeOzRry34HK6R0W6Q4Y4aCMzxrIsMV0Zgp9EC4Dbi/MaVzdwDoAfvkN/CqqPbmFdD6N8GhlwMd17TRspa57Li6kqoIVdQdABXS8NWLkk7syazdK5ql1Fxt39/lS1gZeA4jCIGWRepRrFIesDIhPpLdwLAkdm2gG53rV8BWXqyZJlmVjmiYKVOQgWDX53v499deMm3ZowNJFnRRRUyIUUUUAFFFFAFV0pmVMLKzEiwBW3NwymMW59sLpVHh+iTCFndjJiHZJmXRRnDKxUnckAMgJNhyA3qz6QrnxGCi+qZXkb/LS6j8R91X1VuKk9yxTlFbHNOmfCMTiZ8NFljjF3ZM7k3Ygg3KqQGA5C/pb8qb4p0DXD4SaaWYvIiXAQZUBuAL37R37xXQ+K8OSeMxvcagqy6MjDZlPIisl0n4nJHg58Pix2zGermAOSa1jr9l9DcbaVbRlKklBPYprxVWTm+TmCIBoNt/60ppbUlehSsjz7u3ubL5LMVlxbx8pIifWjAj3O1dVrjfyetbiEPiJB53Q/0rslcfWL9VnZ0bvSQVA47gDPBJEpALAWJvbRgdba8reup9QuM8SXDQtK4YhcostrkswUAXIG5rKaTPdFuLTjFSYOcq/VoMrqABdcuYHY7OutuRrXVj+jeBlbHT4p4pIY2WyLIFDFny5vRY6ARj8VbCoRya3JvG+wUUUVMgFFFFABRRRQAUUUUAFUfTX/oZ/EKP41q8rM/KLMFwLXvrJENN/TB+C1XVV4P9mSh6kc4piM2Zl7+2PXo3v1+9XgY5P2h91v6U3jQ4MUwjk6shhmKOFYGxAViLEmzEW+zXm4aeq24tPg7DrRSvcm1u/k3xt0lgO6MJF/de97eTKfxCucnHjkrn1AfE391bfoJwictFiw0axkOpUlixW5Ui2WwOZVO/LxrVoaNWnVTa24M+pqU5QsmdAdQQQRcEEEd4O4qk6OkxtLhz9RiynvU7/FWPjIavapMYMmOgblKjxn7oLe09keoV25bNM566LuiiipkQooooAKKKKAKPjmmJwT8uskQ/fSy+8VeVRdLv8OEjcYiEjzBOnr29dXpqK5Y3wgqv4/iYo8PLJOoaJVLMp1zW2A8SbAeJFWFc5+WadxFh0BIRncsBzZQMt/AXJ87VNK7sI5lEhcErcOLsUUtYqNSUud15jmLkbEVGilYj0m3PPxNSuGYaWSaOOAMZWbsFfqka5idgBa5J7qsul3BfmuIdQBlJOgvZW0LKO4EMrgcg4HKrlNxnjci4Rkr2Lb5KMIX4gH1IjikYkknU2UDX94+yu1Vzz5G8EBBPN9Z5An3UUH4ufZXQ6rm7yGlZBVB01W8Ea/axGGH/AKin+VX9UPS1tMKPtYuAews38qrY0X7UlBopgQ2eca5ImHMKzA2/ZzC1/AkedC8RTmsqnuaKQW9YUj2EiplF6QET8pR95/BJ/bR+UovtH8Lj+VS70XNG4EX8oxfbHv8A6UflKL9YvtqVei9PcCJ+Uof1ie2j8pw/rovxp/Wpd6S1AEdcfEdpYz99f61kflRxSnCxKrKbzrexB0CSnl6q2jRqd1U+oVhflYjRYcOQqj6Y6gAadXJoSOVJ8DOdMbAnu1rqXSDAW4MEP6KGF9eRTKT7s3trlbOmmY9gkBiO4kA29RrqfSlokwEs8cx6mSBkVXkcq+dSEMecnt66LbXw3qN0Fjl9df8Ak+/6CHzk/wDceuQAV2PoJb5hh7fZN/3szZvfemhF9VH0o7Ihl/VzKSe5dc3+m3rq8qt6RYbrMNKvhm0/ZIbT1Aj105cDjyWRoqLwzEdZDG/MqL+eze8GpVNcCCiikJoAWis7F0gmm7WFwhkjuQJZJBErWJF0UgsVuN9K9tDj5dGkiwy8+rXrH8QpY5V87eqo5DseeMv1+Kgwy6iNhiJj9jJ/hrf7TMb27hetDUHhPCo8OpWMG5N2ZjmZz9pmOpOvvqdTS9wYVzL5Y3kdsPEkLMAGlLrdiL5lK5Ry0U38a6Pi8UkaF5GCqNyfYB5nu51iOkPE0xEsbRh7KjqxZGTcoVsGAJ2aoznhuShHJmU+TCGROIRl4pAGjlUFlKgGwOt/BSPXUjppg5Zcbi+yvVsYwhzbSxouRmvtmBZCdR2weVaPo3/1cXlL/p/+6hcexEYxeIVmUEyDQka9iPlVU60nHL3JxppSsJ8nXE3wmExHzhAI42R0y2LO0pICb2vdV8r61oz0xWKYQ42E4Zm9F86yRnb64AI3G4052rnHG8MzL1Kkel1naYgEFWUDbUXJJ7jY89L3gnCCVJ6y1nZdA2wtbXPrud771XPVYq7LIUMmdLw2Ljk1jkR/3WVvgap+k2s2AHfib/hilP8AKqHh/BUTEQOD2utGuVBcZXJuVUE+V6u+kEg+ecPBIH0k5NyB+hYD3taraNZVY5FVWn5crGioooq8qCiiigAopGYAXJsBqSeVMDHxfrY/xr/WgCRRUU8Rhvl62O43GddPPWn45Vb0WDeRB+FAHuiiigBmZnBuqhh3Xyn1E6Hy086pOLYtXmiSzAqkrlWUjnGoPcfSOxNScfxR87RxBbrbO73IDEAhAgILGxBJuBqN9bQGEjSB5HVrKVUBMtrkFiTmN/RWsWprxScb7mqhSldS9hg8NgBz9TFca36tL6eNqfxUAOFwcbAMpyFlYAgjqnOoPiaicb4nHBGxdrEq2UAEkm3JVBNu87Cp2PmGfDxZW7Ebkm1hdViWwJ3Nn5XFZaLflzf0L6qWcUVTdGcIT/gKPIsB7AbVe9H8TDFhoUzxrZAQoIuL6+iNedQsTjEjtndVve1za/8Ay4q26MqowkBUABoo20AFyVBJ03JvvV2ik23dleqiklYWfiL3+iiZxbUlZE18Lpa3jevEOJxTkgwRolt3kJLHuCqp0tzJ9tWt6K6FjEZvo2ZlEkH0QMTW1zk2Yk3G2lwT66uGWfcNCfDI4/izm3naq3i18POuJAJRwI5gP4XA5nQD1AbmryNwwDKQQRcEagg7EHuqMeiT7Ig4gF0mUxHvJunqkGn4sp8KmEAjvBHtFFQZcEkYLK5gG5sVCetG7I9Vj41IiUq9bw9QD9LhFNr27cSk7m24BPje/wBXQHUKQQCNQdQe8Hasfi+Iz4pXhgVZI9A8ygoGX6yqrm1/JteVr5q0OExUUaJHmKZVVAJAUNlFt2ABPlUYsk0WFFID3ajvpamRKjpLwtsRGoQgMjhwGvlbRlIJG2jEg2OoGlZ2PozijuIF8esZvcIxf21uaKhKnGTuycZtKyM9wXo2YZRLJKHKghVVCoBbQsSWJOlwBpufVS8V4HOs0rrEZFd2fMhXMQdgwJBuPR0voBW7opOlG1gU2nc59H0RnlBlYKjWyiOTQlde1mS+Q3Og19VM4PAY7CIwfDdZFnJBR8zqCdSVUEuoAGwv4V0eiq5aaEluTjXnHgyPBpI5ZI3+dQHIxbqwCrE5WUA9YwIsW+zyr3i+gcEkvWl31Z2sAh1fVu0VJbfS9yOVX2O4RBNrLDG57yov+Lf31WYno5BGM0c0mGt9ZZLD1h7g77GpwgqatFbEZyc3dsvo0ygAXsAAL67aannXqqbotj5JomMhDlZGRZAuXrVFrPl5HXW2lx51c1YndFYUUUUwCvJjHcPYK9UUAeVQAWAAHcAAPZTMuBiY3aNCe8qL+3epFFAET8nqPRaVf3ZGt+FiR7qDDKPRlVv/ANiX96FfhT87kC6qXPdcD1knl76ZvMeUS+ZZ/cAvxpAZziuBxizM8TYUiSx6t2dSXUBSVbxULpbleorT49D28Bcd8c8R9xIrSY7hJnXJPKTGfSSNcgbwYksxHgCKaHRbB2scPGw7mGf3NpWeemhN3aL4V5RVjBfk7F4jE3fD5Qzi4eWIHqVIuiIWuTlB7hcmtL0p4nJHLDI2Fm6tVmVmGV7X6og/RlrWCn0svhV64w+CjGSJI1JsFijCgsbnXKLKNDdmsB307wyYSjrRKrjUARtdF7xcekfE+oCn5EcXHsTrPLIo8LjY5EDo6srC4II2Pw8jUnovi0LzxxuhVShyqwOVyGMlgDoPQNhzY17xvQzAylmbDRhmuWZAUJJ3PYI18al8P4V82QJhwnVjZGGU+PbUfEE+NV0dM6c8rk6tdTjaxZ0VE+fAaSAxnvbVfU4uvtsfCpQrYZjzLGGBVgCpFiCLgjuIqjThE8BPzWYdWbnq5bsBfexGuvq5k3OtX9FJxTGmUTYXHvoZ4Yh3pGWP8VEfReIkNiHkxLD9axKjyTa3hV7RSxQXZ5jQKAFAUDQAAADyApTS0VIRDbhsepQGMnnGcnrIHZPrBoXCyD9Ox7gUjt67KCfbUykosBGvMNxHJ5XjPsOYe8UxieLrEueaOWNRa7FQ4F9LkxFrDxOgqxqLxGdlUZYjLc5WAIAUWOrCxJGlrKCddqQElWBAIIIOoI1BHeDS1j+j+LlR27Ijgzns9pgq2PJQTGbgH6TLoSCLgGtdG4YAqQQdiDcHyIoTuNqx6ooopiCshiuEzCZ5JYPnYJJX6QKFXkmQjbw289619FRlG407EThcpaJC0JgNv8I5bpbS3Y7NvKpdFFSWwgopzqTR1JouK43RUeDFB2ZAGzKxRgbaaBgx19Egix8aDjYrE9bHYEg9oaEAkg+QUn1Go5Is8uXRIoqvk4lqQvVac2lA522CnnSnEve3W4dTpp2nOu31l3sfYaMkGEuifRUCJc+oxN7Xv1fVgaAE/VJ0DA7868dThjbM6SE2t1jl7+jawY2+suw+sKM0LF9DvzwubQhWGuaQ3yDwFtXPloLHW+le/m8h9KUjwjVU97Zm94ok4lEthnUg6DKbgeiOWw7S+0d4p1MTGxAWRCToAGGp7RsPwN+E91LJdj8uVr2GRw+P6y5/3yz+5iRUoC2g08qY+eJnVA2ZmLDs62K6kMRtz9hpfncf6yPT9od5HxVh9091PKPYYS6H6KiYjiKJbUMS2TslTY881yAAK9jGxm1nUgqWzAi1hl5/eFGcew8ufNiRTcMKoLKoUXvYCwufAV4XGRnaWM8/SHcp+DqfvDvofGxDeWMXAPpDY7H/AJ308l2LCXQ/RTCYtCufMoXMUBJFiRfY+o+NC42I3+lj0tftDna3+pfxDvpZLseEuh+imBi4ztIm9vSG/d56V6GIQkqHS4JBF9bgXIt5C9PJCwl0O0UzDi42ICyISbgAMDcjcCg4uPX6RNN+0NLEg39akeo0ZLsMJdD1FQ4OJRsWFwtmyAsVAY7dnW5F+dOjGR3A6xLnbtDvI+Kkeo0s12N05rlD9FMDGRn9InL6w53A96t7DRFi0ZgqMrEgnQg7ZTrr3Op9YoyXYsJdCz4VHsWUEjZtmHkwsR6jUGXhbA5opCG5lrXPmyjX76vUv5/H2QHRs1rZWB0Oazb7dlvYa9LjYz+kTXbtD9r+xvwnupZRHjPorTxWSL/qIjb7aWI9eth7QTyFWOEx0cnoOCd7bH8J191L89jy5+sTKTlzZha/dfv8PGq2fCYWQZrpHcvYgoLlScxtqp2Jva4tyoy+oYPouaKp4kkjYATpawYEtmFj6JKOc1jbdZLb6VJgxMz3yJDIBbtJKQNQCNChIJBBtfmNaakhODSuT6KTDq5HaTIf3g3vFO9SadyF0SaLUUVEgR4cGquzgdp7XJ1NhewHgLnTxqufozAQwIazFmPaO7CQH/3X9o7hVzRUcUWRqzjwypk6PQte+fXNftEXzG5GniK8SdHom9IudALXt6JOXUC+mY+6rmkNLCPRNaiovcgYPBLeR736yyki40UFRfX0u887DuqJ+bkY6tQW6tAwyEk3uUYa9wMd7U9geDdW2bPfsuu1r52zXvflsKr8ZwJY4mYkMY4ZlvlALEqLMxH1hl38TVb44NCbT2l0TF6MwC2jnW+rE6/R63PP6JPZ40Ho1B3ONc2jEagSC9xztK3tHdUTDdHAwRzIbWJK5dDnVgRv6P0l7d4vQ3RW6qpmY5QovbfKdL67G+vedaV10T3W3mP4LPDcEiRw6hgyk21P7Wnl229tMDo5Be+U3zZt+d5D/wB1x5HwpiPoza/0rEMgT0RpZQoYG+9rjxDEeNIvRgZs3Wvy0ttZi2muhGaw7hpTuuiNrN/n+wfk7CWVr6PdUIJOYC7FFtyGUm3hT2E4RCyo0bOV7ZUg3BWQh2tcbFgDUp+Hf4XaA6pmbRdGzK62tfTRzVFxPgQhhDZy1vm0Yv4SRAm17WNr277602rew4u69T/25Zw9GYFtoxItYk69nq8p07upQ+rxp+PgUSqyLmCtlJGY2zLls3n2FufCoadGQAR1rH0B2hcWTLdSt7FDlGnLvqLFwFZkazFPpXIFr5RZlKjY2LMz+ZttSTXQWbe8/sWuKwEISzkhesaTVrdpsxOvd2jpTGH6ORhmLZj2gU1IyALEo8z9EutMYjoxnLkzN2mLeiOazLyP/nb/ALIp382kvfNbtq9gLaBAhXQ94zeB76OXwHpVs/sOfm1BYjK1ja4zG1gnV+9LKfADur1+QIy2Zi5Nw1727QBF9BzFRvzbH0d5DdGz3yi79pCM5vqbRgX329b0/Ac0kr9YbSEHLlHZKrGuhvsRHYjmGNPboV3/AJ9+xKw/B40YOAcy5rEm/pMzm/3ma3nTP5uw5i2U3LZt+eZ2v7ZGHk1Q4uioHWfSk51Km47wi9/LJcedLN0VzFiZn7RB0AFrCUaWO/0up/ZFL+Axs3+o/gmL0fhDhwpzC9jfYElreWZiaRuj0J3DG+4vvq7fGRtPGok/RVWGkjAnPc2uO0sigAX0C9abDwHdSP0VBH+K18zHbe7h7ML6gEC3lR/A1vvm/gn/AJEhyqMp7Gx56ZtCeY7R9tGA4HFCwZAQQCN+9Y1+ESezxqu6R8LsmInz7xP2LCwIRgGB3Db69xpZOjAdD9KwzK40GgzCTRRfRfpdv2Vp3V+BRTcfXySh0aw+vZOu4ubH09/PrW9tLLwmLPHd3zgDLdrlhHm7xrYSsPWO6mm6OA2zSMbAg6WzXD72PMSa9+UbU/wngnUEkOXud2Fz6CJvf/ywaLK9rClJpN5sdw/BYki6pQwTMH3O4KsNfNRTbcAiN/T1ZntmNgWz5rDlfrG93dVqKKsxRmVepzcqoeARKQRnuAVHaOxzXFtrdo+6pHDOHRwKVjuAbHU32VVHuUUz0jxLRwM6GzAprYHdlB38DVFE2K9L51fYkGJCDYd3LlsRz770WSG5zmt2bC9Jese0mL1tirc/8FNPR0+I79a9H522vzsrfksUdh5Zrn307lfl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0064" name="AutoShape 16" descr="data:image/jpeg;base64,/9j/4AAQSkZJRgABAQAAAQABAAD/2wCEAAkGBxQTEhUUExQVFhUXGBYWGBgYGRgZHxcYGhwXHBgYFxkYHSggHRslHBUYITEhJSkrLi4uFx8zODMsNygtLisBCgoKDg0OGxAQGzQlHyQsLC0sLCwsLSwsLCw0LCwsLCwsLCwsLSwsLCwsLCwsLCwsLCwsLCwsLCwsLCwsLCwsLP/AABEIAL0BCwMBIgACEQEDEQH/xAAbAAABBQEBAAAAAAAAAAAAAAAAAQMEBQYHAv/EAEoQAAIBAgQCBgUHCgUCBgMAAAECAwARBBIhMQVBBhMiUWFxMoGRobEHFCNCUoKSFRZDU2JyosHR0jODssLwNMNUY6Oz4fEXc5P/xAAbAQACAwEBAQAAAAAAAAAAAAAAAQIDBAUGB//EAC4RAAIBAwQABQIFBQAAAAAAAAABAgMREgQhMVEFEzJBkWGhFSIjcYEUQlLw8f/aAAwDAQACEQMRAD8Abooor1h85CiiigAooooAKKKKACiiigAooooAKKKKACiiigAooooAKKKKACiiigAooooAKKKKACiiigAooooAKKKKACiiigApalcQ4bNBbromQE2DHKVJ7sykgHwNr0xDGzEKiM7G5CoCxIG5sOW2viO+q1Vg45J7F8tPUjPBxd+jxQRW94D0IiMaviQzOyhimZkVL65bKQSRzLc+6pHE+gkDqeovC/I5mdfvIzbeRB8axfiVPK1nY6i8DrOF7q/RzqiuhRfJ9Dl7Usxf7QKjXwXLa3neshx/gkmGkKkO6brIENiOYbKCAwt4X0NW0tdSqStwZ6/hNejDJ7/sVlJQrX1GvlRWu5zWmgopaRjbU6edO4JN8BRSBhtcX3t/8U/h8JJILxxSyD7SRuw/EBaoOrBK7ZZGhUk7KL+BmilnBTSRWjPdIrIfY4FID5300IIOuoNjrYjY01OL4YnSmuU/gKKW1FSK7CUUtqKAEopaSgAopaKAEopaKAEopaKAEoopaAEopaDtflQCTYlFPPhZFQSNFIsZtZyhC67anYHkdjcUyf8An/O++lQU4y3TLJUpxaUla4tqLVJh4bM0qwiJxIwuFYFezzYltAo7+8gbmpU3RzGKxX5s5tzUqQfI5h8Kqeppp2yNENBXmrqLN7ieFRyIY3MjIwIIaSQ3B82qPgujsELF4hIrEZSRLJte9tW7xVtRXC9rHsWk3k+SMcGPtzf/ANZP5NSrhbbSTD/Nc/6iakUUsUSuyP8AN2/XzD7yn4rSfN2/Xze1P7Kk0UYoMmUGK6JwyOzs0uZrXIZFuRzsqWv486Z/MqD7c34l/trS0Vaqs0rJlEtPSk7uKv8AsZv8y8P9qb8Y/tp3CdE4Y3EitLmW9rlGtfmAyEX033GvfV/XO+mfGHM8sJkyxR5AVDZQcyq15DudWta9rCqNTq3TheV2X6XQQqVEoJJ92NJxf5tIRHiMWhNwQrnDXBB03S/hbne1W4hlsAMRJblZIdvD6PauQCeNbjNGANCLgb8iKtOhHFXTERIHfq2doyGL5CtnKZc2ga4UC297VzqGv8yVpRtvsdOv4d5cMoyvtudHnwbuLPO7DuKQEHzBiqNjOBLMwaUrIwGUF4omNu7RRpVtUfGYKOUASIHA1F+VdNJco5j32ZncX0IRmzJIY9AMqxjLpzyltD5EVBm6FSD0MRGf3kK/BzWjbo5hj+iA8iw+BoHR3DDaO33m/rV0a9WCsmZZ6LTzd5RM1xDo+giRY+qWVWu8hmVi6kEMCrFANbEDS1qosXg2jO4kFgcy9XvzGVZHOnf410hOERDYOPKSQf7qeXCW2eUf5j/zNFPUVYcMVbQ6eryvg5ZBDI+iwYg/5E3xyVLj4PiTthp/XGw+IFdJ6h+U8w9aH/Uhpcsv/iJPWsX9lX/19XpGT8G0/b+xzlOj+KO2Gl9YUfEipEfRPGH9Bb954x8Ca6ADN+u9san4Woz4j9dH64T/AClFQeurfQnHwfTL3Zioug+LPpdSv32PwSpS/J/Od54h5Izf7hWrWbED68J/y3H/AHDXpcZOPqwn1uP5Gq3rK79y6PhmkX9plk+TyTnil9UJ/nJT8fyeD62JY+Uaj4sa0Rx8/wCrhP8AmuP+0axfTDpFLLJ80Q9UFGeZopSSQSQsQdQpU3BLW1sAOdU1NbWhG8pF9PwzTSdowRcL8nkXOeY+qMf7a9f/AI+h/XT+2P8Asqh6O4GeVmaPFTRIhCkh2kLNYNYLKSoABBuQd63nBMeXVkkZTLG5R7WF9AytlubXVlNu+9VU9dUqK92XT8N09N2xXwZ5/k+i5TzD1RH/AGU7F0GjXIR1bFCGBdHu5GoMmWQBtddRbuFa8GvVWSrVJctihpaMPTFfBTYnDzOjI6QsrAqe063BFj9U2rI8I6G4mKWJ36lxGcxAdrsQDbeP7RB9VdHopQqyimk+R1NPTqSjKS3jwVgmlG8Gv7Mi/wAwO6l+eyf+Gk/FF/fVlRVZfYqaKKKvM4VnONYvGxysY1BhsuW0fWcu1nVWD3vfbS1ud60dFRkrocXZmO/PF10kjjv4s8J/DIh+NSoumKn9Cx8Vkib4sK051qHPwuB/Tghb96ND8RVeE1xIsyh7orF6Ux84ph6oz8Hr1+dEX6ub8K/31Jbo7hT+gjH7oK/6SKPzew36ofif+6lar9AvT+pEPSlP1M59Uf8AfXPuKYiOfGvKbrHK6RlW5ACNC30b6jOLWzba+ew6U9GCyKMLCu5z2cq1tLZWZrDx51heP8JlwuU4nq1DCwjjYOygA62y6AWvmXnbawrJqfMezWxt0zpRvK+72SNvDwzNlLrlfM1xlQoFDZToul3TZjdhm3rG8ZyQSyRZmkCspPZYsuZQ+YlVy2uTscwIvzFnY+k2J9AkOVIKlo7m1uy2bOqltxqOVVQLl5SxuSATc31OYnMbbm99BtYVgnKOJvipRWaOkdBeOvMrxyEsEClZWuCQSew2a2YgD0vbrqdaK4dgsY/VgPHA/ZAX6K2o07WZ9tPSW/kb1LHEWW1oI/EoxS3kLfzrfT1sYJRbv/Jzammc5OS2OzEUVxteOyOPoZJY1+2s0pB78qsRsdLkW7gd6gzTjrknneR+rtIS0jEkBhmsS2+XQDxqb18MsbbkI6OT9zuLab6UtYAS9YCfmDBWQskkkQkGa10LBMxym+4NN8E6RSxrpkyG3YaOZBGw9IC5OUfs7A3tvVy1G+6sVyoJL8rudDorHYfpteWNGSHLI4TMsuq32OVlF9eQPfWxq+MlJXRTKLjyFFFFSIhRRRQACuYzcDlDtEAjPGxUP1jKzHKrk3yk3IcXBOpvvXRsdjY4ULyuqINyxsPLxPgK5z0g6YRdY0mEzlmABLJlQsBYPZiGvbKDddlG1U19NKukoq9i2jqYUXebshnG4riWDjCQGNlK9a56rM4dibxhrkOQo9LKLAX7q2nRPDxy4OCWRVleVFld5EUszOLk6jQchbkBauV4rpNi5IjESBnv1j82B5ekQFtpZQPVzt+gXSN8NKkLuzQOVSzEnq2JAVlvst7AjbUHS1XUdDVhFykuCuvraU5JR9zqYwCD0cyfuO6e5SB7qcVZV9Gd/vhH/kD76eNFKyBSZ4XF4hdxFJ+KP++nF4sw9OF18VyyD+E5v4aSilgh5sej4zCd5Ap7nuh9jgGpizqdQy+0VWnXfWorcPiOpij/AAL/AEqOBLzCVRRRVhWFFFFABRRRQAUUUUAZ7pH0nGHLIih3Vc7XJyr2WYKQoLFiEOg7xrrY8y4j1kkkplN5CVuWBuNAShF+6wNra6DQCr7jXCGKYgs4YpKwdbaszlWUs19RlaPQWuFUEXWsvhMYXRHN7uTmvvmIJN/WD7a4+uqycduzpaenGO4Sz5GBcWtoSNip0OvKxsbHupUGbQ8+0/r2T2WB8BS8SUGJ7i+UFh5rrTsC9kX3Op8zvXMclgmuTblL0+wssgVSx2UEnyFThwqfKG6iazAEfRsbg7HQd1V+IF1I8vZcX91dh6OvfCYcncwxf6BWjRaWFe+T3Rm1FaVO1jl2G4JORljw0thoB1ZQD8QUCprfJ9iZwM/Vw2NwXPWEXGoypp/F3V1WiupT8PpQlldtmKWrnJWGMFh+rjSMG4RFQHvygC/uqRmPfSUVvMx4aJSblVJ7yAa90UUAFFFFABVdx7jEeFhMsl7bKo3djsq+PjsACam4idUVnY2VQST4DyrlvyizTzSRydRKIVTKL5WKsW1LKhOUkZNDrsN7inFwyUZOwpKeLcVcznHONSYqYPM12a/VoLkIPsxj+e59lO8Q4DiYIBPLEVjzBdSMwv6JKbgE6a63I0rT9BZcLhc0uILx4gAg9YpURqRmyL3yEIT3m2njV9NemEmMURRL1UOcMS3pvlvluAcoW9jbXbcbVvhXlJ40VsjBOhGKyqvdmYRbDXfc/wDO6kTUEnS+3gOXr50jm5yj1+XdXs10EkzA21v7nd+j2O6/DQy83RSf3gLN/EDVhWM+S3G5sK0XOKRvwyXcH2lvZWzrhVI4yaO5TllFMKKKzPygcPMuFZutZAguUF8smYqoD2IJA8+e1VydlsWJXZpjRVJ0P4c0OFQNIz5wr9q9kzKvYS5Jyi3M7k1d0J3QPZhRRRTEFFFFABRRRQAUUUUAcj6WxK2OxBKj015d0cYB99ZsKYyVOozq4a42uA1+fP3jwro3TDo3M+I62CMyCQLmAKgq47NzmI0KhdeRBpvF9GRh8BO8hBmIQkjZFDL2EJ8zc8722FcWWnqebPL08/8ADoxrQUI25MVix2H/AHW+FPUz1ZAI3G3/AAG3uIHhS4VwQL59uSJy03Mp5+Brm+XeOzRry34HK6R0W6Q4Y4aCMzxrIsMV0Zgp9EC4Dbi/MaVzdwDoAfvkN/CqqPbmFdD6N8GhlwMd17TRspa57Li6kqoIVdQdABXS8NWLkk7syazdK5ql1Fxt39/lS1gZeA4jCIGWRepRrFIesDIhPpLdwLAkdm2gG53rV8BWXqyZJlmVjmiYKVOQgWDX53v499deMm3ZowNJFnRRRUyIUUUUAFFFFAFV0pmVMLKzEiwBW3NwymMW59sLpVHh+iTCFndjJiHZJmXRRnDKxUnckAMgJNhyA3qz6QrnxGCi+qZXkb/LS6j8R91X1VuKk9yxTlFbHNOmfCMTiZ8NFljjF3ZM7k3Ygg3KqQGA5C/pb8qb4p0DXD4SaaWYvIiXAQZUBuAL37R37xXQ+K8OSeMxvcagqy6MjDZlPIisl0n4nJHg58Pix2zGermAOSa1jr9l9DcbaVbRlKklBPYprxVWTm+TmCIBoNt/60ppbUlehSsjz7u3ubL5LMVlxbx8pIifWjAj3O1dVrjfyetbiEPiJB53Q/0rslcfWL9VnZ0bvSQVA47gDPBJEpALAWJvbRgdba8reup9QuM8SXDQtK4YhcostrkswUAXIG5rKaTPdFuLTjFSYOcq/VoMrqABdcuYHY7OutuRrXVj+jeBlbHT4p4pIY2WyLIFDFny5vRY6ARj8VbCoRya3JvG+wUUUVMgFFFFABRRRQAUUUUAFUfTX/oZ/EKP41q8rM/KLMFwLXvrJENN/TB+C1XVV4P9mSh6kc4piM2Zl7+2PXo3v1+9XgY5P2h91v6U3jQ4MUwjk6shhmKOFYGxAViLEmzEW+zXm4aeq24tPg7DrRSvcm1u/k3xt0lgO6MJF/de97eTKfxCucnHjkrn1AfE391bfoJwictFiw0axkOpUlixW5Ui2WwOZVO/LxrVoaNWnVTa24M+pqU5QsmdAdQQQRcEEEd4O4qk6OkxtLhz9RiynvU7/FWPjIavapMYMmOgblKjxn7oLe09keoV25bNM566LuiiipkQooooAKKKKAKPjmmJwT8uskQ/fSy+8VeVRdLv8OEjcYiEjzBOnr29dXpqK5Y3wgqv4/iYo8PLJOoaJVLMp1zW2A8SbAeJFWFc5+WadxFh0BIRncsBzZQMt/AXJ87VNK7sI5lEhcErcOLsUUtYqNSUud15jmLkbEVGilYj0m3PPxNSuGYaWSaOOAMZWbsFfqka5idgBa5J7qsul3BfmuIdQBlJOgvZW0LKO4EMrgcg4HKrlNxnjci4Rkr2Lb5KMIX4gH1IjikYkknU2UDX94+yu1Vzz5G8EBBPN9Z5An3UUH4ufZXQ6rm7yGlZBVB01W8Ea/axGGH/AKin+VX9UPS1tMKPtYuAews38qrY0X7UlBopgQ2eca5ImHMKzA2/ZzC1/AkedC8RTmsqnuaKQW9YUj2EiplF6QET8pR95/BJ/bR+UovtH8Lj+VS70XNG4EX8oxfbHv8A6UflKL9YvtqVei9PcCJ+Uof1ie2j8pw/rovxp/Wpd6S1AEdcfEdpYz99f61kflRxSnCxKrKbzrexB0CSnl6q2jRqd1U+oVhflYjRYcOQqj6Y6gAadXJoSOVJ8DOdMbAnu1rqXSDAW4MEP6KGF9eRTKT7s3trlbOmmY9gkBiO4kA29RrqfSlokwEs8cx6mSBkVXkcq+dSEMecnt66LbXw3qN0Fjl9df8Ak+/6CHzk/wDceuQAV2PoJb5hh7fZN/3szZvfemhF9VH0o7Ihl/VzKSe5dc3+m3rq8qt6RYbrMNKvhm0/ZIbT1Aj105cDjyWRoqLwzEdZDG/MqL+eze8GpVNcCCiikJoAWis7F0gmm7WFwhkjuQJZJBErWJF0UgsVuN9K9tDj5dGkiwy8+rXrH8QpY5V87eqo5DseeMv1+Kgwy6iNhiJj9jJ/hrf7TMb27hetDUHhPCo8OpWMG5N2ZjmZz9pmOpOvvqdTS9wYVzL5Y3kdsPEkLMAGlLrdiL5lK5Ry0U38a6Pi8UkaF5GCqNyfYB5nu51iOkPE0xEsbRh7KjqxZGTcoVsGAJ2aoznhuShHJmU+TCGROIRl4pAGjlUFlKgGwOt/BSPXUjppg5Zcbi+yvVsYwhzbSxouRmvtmBZCdR2weVaPo3/1cXlL/p/+6hcexEYxeIVmUEyDQka9iPlVU60nHL3JxppSsJ8nXE3wmExHzhAI42R0y2LO0pICb2vdV8r61oz0xWKYQ42E4Zm9F86yRnb64AI3G4052rnHG8MzL1Kkel1naYgEFWUDbUXJJ7jY89L3gnCCVJ6y1nZdA2wtbXPrud771XPVYq7LIUMmdLw2Ljk1jkR/3WVvgap+k2s2AHfib/hilP8AKqHh/BUTEQOD2utGuVBcZXJuVUE+V6u+kEg+ecPBIH0k5NyB+hYD3taraNZVY5FVWn5crGioooq8qCiiigAopGYAXJsBqSeVMDHxfrY/xr/WgCRRUU8Rhvl62O43GddPPWn45Vb0WDeRB+FAHuiiigBmZnBuqhh3Xyn1E6Hy086pOLYtXmiSzAqkrlWUjnGoPcfSOxNScfxR87RxBbrbO73IDEAhAgILGxBJuBqN9bQGEjSB5HVrKVUBMtrkFiTmN/RWsWprxScb7mqhSldS9hg8NgBz9TFca36tL6eNqfxUAOFwcbAMpyFlYAgjqnOoPiaicb4nHBGxdrEq2UAEkm3JVBNu87Cp2PmGfDxZW7Ebkm1hdViWwJ3Nn5XFZaLflzf0L6qWcUVTdGcIT/gKPIsB7AbVe9H8TDFhoUzxrZAQoIuL6+iNedQsTjEjtndVve1za/8Ay4q26MqowkBUABoo20AFyVBJ03JvvV2ik23dleqiklYWfiL3+iiZxbUlZE18Lpa3jevEOJxTkgwRolt3kJLHuCqp0tzJ9tWt6K6FjEZvo2ZlEkH0QMTW1zk2Yk3G2lwT66uGWfcNCfDI4/izm3naq3i18POuJAJRwI5gP4XA5nQD1AbmryNwwDKQQRcEagg7EHuqMeiT7Ig4gF0mUxHvJunqkGn4sp8KmEAjvBHtFFQZcEkYLK5gG5sVCetG7I9Vj41IiUq9bw9QD9LhFNr27cSk7m24BPje/wBXQHUKQQCNQdQe8Hasfi+Iz4pXhgVZI9A8ygoGX6yqrm1/JteVr5q0OExUUaJHmKZVVAJAUNlFt2ABPlUYsk0WFFID3ajvpamRKjpLwtsRGoQgMjhwGvlbRlIJG2jEg2OoGlZ2PozijuIF8esZvcIxf21uaKhKnGTuycZtKyM9wXo2YZRLJKHKghVVCoBbQsSWJOlwBpufVS8V4HOs0rrEZFd2fMhXMQdgwJBuPR0voBW7opOlG1gU2nc59H0RnlBlYKjWyiOTQlde1mS+Q3Og19VM4PAY7CIwfDdZFnJBR8zqCdSVUEuoAGwv4V0eiq5aaEluTjXnHgyPBpI5ZI3+dQHIxbqwCrE5WUA9YwIsW+zyr3i+gcEkvWl31Z2sAh1fVu0VJbfS9yOVX2O4RBNrLDG57yov+Lf31WYno5BGM0c0mGt9ZZLD1h7g77GpwgqatFbEZyc3dsvo0ygAXsAAL67aannXqqbotj5JomMhDlZGRZAuXrVFrPl5HXW2lx51c1YndFYUUUUwCvJjHcPYK9UUAeVQAWAAHcAAPZTMuBiY3aNCe8qL+3epFFAET8nqPRaVf3ZGt+FiR7qDDKPRlVv/ANiX96FfhT87kC6qXPdcD1knl76ZvMeUS+ZZ/cAvxpAZziuBxizM8TYUiSx6t2dSXUBSVbxULpbleorT49D28Bcd8c8R9xIrSY7hJnXJPKTGfSSNcgbwYksxHgCKaHRbB2scPGw7mGf3NpWeemhN3aL4V5RVjBfk7F4jE3fD5Qzi4eWIHqVIuiIWuTlB7hcmtL0p4nJHLDI2Fm6tVmVmGV7X6og/RlrWCn0svhV64w+CjGSJI1JsFijCgsbnXKLKNDdmsB307wyYSjrRKrjUARtdF7xcekfE+oCn5EcXHsTrPLIo8LjY5EDo6srC4II2Pw8jUnovi0LzxxuhVShyqwOVyGMlgDoPQNhzY17xvQzAylmbDRhmuWZAUJJ3PYI18al8P4V82QJhwnVjZGGU+PbUfEE+NV0dM6c8rk6tdTjaxZ0VE+fAaSAxnvbVfU4uvtsfCpQrYZjzLGGBVgCpFiCLgjuIqjThE8BPzWYdWbnq5bsBfexGuvq5k3OtX9FJxTGmUTYXHvoZ4Yh3pGWP8VEfReIkNiHkxLD9axKjyTa3hV7RSxQXZ5jQKAFAUDQAAADyApTS0VIRDbhsepQGMnnGcnrIHZPrBoXCyD9Ox7gUjt67KCfbUykosBGvMNxHJ5XjPsOYe8UxieLrEueaOWNRa7FQ4F9LkxFrDxOgqxqLxGdlUZYjLc5WAIAUWOrCxJGlrKCddqQElWBAIIIOoI1BHeDS1j+j+LlR27Ijgzns9pgq2PJQTGbgH6TLoSCLgGtdG4YAqQQdiDcHyIoTuNqx6ooopiCshiuEzCZ5JYPnYJJX6QKFXkmQjbw289619FRlG407EThcpaJC0JgNv8I5bpbS3Y7NvKpdFFSWwgopzqTR1JouK43RUeDFB2ZAGzKxRgbaaBgx19Egix8aDjYrE9bHYEg9oaEAkg+QUn1Go5Is8uXRIoqvk4lqQvVac2lA522CnnSnEve3W4dTpp2nOu31l3sfYaMkGEuifRUCJc+oxN7Xv1fVgaAE/VJ0DA7868dThjbM6SE2t1jl7+jawY2+suw+sKM0LF9DvzwubQhWGuaQ3yDwFtXPloLHW+le/m8h9KUjwjVU97Zm94ok4lEthnUg6DKbgeiOWw7S+0d4p1MTGxAWRCToAGGp7RsPwN+E91LJdj8uVr2GRw+P6y5/3yz+5iRUoC2g08qY+eJnVA2ZmLDs62K6kMRtz9hpfncf6yPT9od5HxVh9091PKPYYS6H6KiYjiKJbUMS2TslTY881yAAK9jGxm1nUgqWzAi1hl5/eFGcew8ufNiRTcMKoLKoUXvYCwufAV4XGRnaWM8/SHcp+DqfvDvofGxDeWMXAPpDY7H/AJ308l2LCXQ/RTCYtCufMoXMUBJFiRfY+o+NC42I3+lj0tftDna3+pfxDvpZLseEuh+imBi4ztIm9vSG/d56V6GIQkqHS4JBF9bgXIt5C9PJCwl0O0UzDi42ICyISbgAMDcjcCg4uPX6RNN+0NLEg39akeo0ZLsMJdD1FQ4OJRsWFwtmyAsVAY7dnW5F+dOjGR3A6xLnbtDvI+Kkeo0s12N05rlD9FMDGRn9InL6w53A96t7DRFi0ZgqMrEgnQg7ZTrr3Op9YoyXYsJdCz4VHsWUEjZtmHkwsR6jUGXhbA5opCG5lrXPmyjX76vUv5/H2QHRs1rZWB0Oazb7dlvYa9LjYz+kTXbtD9r+xvwnupZRHjPorTxWSL/qIjb7aWI9eth7QTyFWOEx0cnoOCd7bH8J191L89jy5+sTKTlzZha/dfv8PGq2fCYWQZrpHcvYgoLlScxtqp2Jva4tyoy+oYPouaKp4kkjYATpawYEtmFj6JKOc1jbdZLb6VJgxMz3yJDIBbtJKQNQCNChIJBBtfmNaakhODSuT6KTDq5HaTIf3g3vFO9SadyF0SaLUUVEgR4cGquzgdp7XJ1NhewHgLnTxqufozAQwIazFmPaO7CQH/3X9o7hVzRUcUWRqzjwypk6PQte+fXNftEXzG5GniK8SdHom9IudALXt6JOXUC+mY+6rmkNLCPRNaiovcgYPBLeR736yyki40UFRfX0u887DuqJ+bkY6tQW6tAwyEk3uUYa9wMd7U9geDdW2bPfsuu1r52zXvflsKr8ZwJY4mYkMY4ZlvlALEqLMxH1hl38TVb44NCbT2l0TF6MwC2jnW+rE6/R63PP6JPZ40Ho1B3ONc2jEagSC9xztK3tHdUTDdHAwRzIbWJK5dDnVgRv6P0l7d4vQ3RW6qpmY5QovbfKdL67G+vedaV10T3W3mP4LPDcEiRw6hgyk21P7Wnl229tMDo5Be+U3zZt+d5D/wB1x5HwpiPoza/0rEMgT0RpZQoYG+9rjxDEeNIvRgZs3Wvy0ttZi2muhGaw7hpTuuiNrN/n+wfk7CWVr6PdUIJOYC7FFtyGUm3hT2E4RCyo0bOV7ZUg3BWQh2tcbFgDUp+Hf4XaA6pmbRdGzK62tfTRzVFxPgQhhDZy1vm0Yv4SRAm17WNr277602rew4u69T/25Zw9GYFtoxItYk69nq8p07upQ+rxp+PgUSqyLmCtlJGY2zLls3n2FufCoadGQAR1rH0B2hcWTLdSt7FDlGnLvqLFwFZkazFPpXIFr5RZlKjY2LMz+ZttSTXQWbe8/sWuKwEISzkhesaTVrdpsxOvd2jpTGH6ORhmLZj2gU1IyALEo8z9EutMYjoxnLkzN2mLeiOazLyP/nb/ALIp382kvfNbtq9gLaBAhXQ94zeB76OXwHpVs/sOfm1BYjK1ja4zG1gnV+9LKfADur1+QIy2Zi5Nw1727QBF9BzFRvzbH0d5DdGz3yi79pCM5vqbRgX329b0/Ac0kr9YbSEHLlHZKrGuhvsRHYjmGNPboV3/AJ9+xKw/B40YOAcy5rEm/pMzm/3ma3nTP5uw5i2U3LZt+eZ2v7ZGHk1Q4uioHWfSk51Km47wi9/LJcedLN0VzFiZn7RB0AFrCUaWO/0up/ZFL+Axs3+o/gmL0fhDhwpzC9jfYElreWZiaRuj0J3DG+4vvq7fGRtPGok/RVWGkjAnPc2uO0sigAX0C9abDwHdSP0VBH+K18zHbe7h7ML6gEC3lR/A1vvm/gn/AJEhyqMp7Gx56ZtCeY7R9tGA4HFCwZAQQCN+9Y1+ESezxqu6R8LsmInz7xP2LCwIRgGB3Db69xpZOjAdD9KwzK40GgzCTRRfRfpdv2Vp3V+BRTcfXySh0aw+vZOu4ubH09/PrW9tLLwmLPHd3zgDLdrlhHm7xrYSsPWO6mm6OA2zSMbAg6WzXD72PMSa9+UbU/wngnUEkOXud2Fz6CJvf/ywaLK9rClJpN5sdw/BYki6pQwTMH3O4KsNfNRTbcAiN/T1ZntmNgWz5rDlfrG93dVqKKsxRmVepzcqoeARKQRnuAVHaOxzXFtrdo+6pHDOHRwKVjuAbHU32VVHuUUz0jxLRwM6GzAprYHdlB38DVFE2K9L51fYkGJCDYd3LlsRz770WSG5zmt2bC9Jese0mL1tirc/8FNPR0+I79a9H522vzsrfksUdh5Zrn307lfl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0066" name="AutoShape 18" descr="data:image/jpeg;base64,/9j/4AAQSkZJRgABAQAAAQABAAD/2wCEAAkGBxQTEhUUExQVFhUXGBYWGBgYGRgZHxcYGhwXHBgYFxkYHSggHRslHBUYITEhJSkrLi4uFx8zODMsNygtLisBCgoKDg0OGxAQGzQlHyQsLC0sLCwsLSwsLCw0LCwsLCwsLCwsLSwsLCwsLCwsLCwsLCwsLCwsLCwsLCwsLCwsLP/AABEIAL0BCwMBIgACEQEDEQH/xAAbAAABBQEBAAAAAAAAAAAAAAAAAQMEBQYHAv/EAEoQAAIBAgQCBgUHCgUCBgMAAAECAwARBBIhMQVBBhMiUWFxMoGRobEHFCNCUoKSFRZDU2JyosHR0jODssLwNMNUY6Oz4fEXc5P/xAAbAQACAwEBAQAAAAAAAAAAAAAAAQIDBAUGB//EAC4RAAIBAwQABQIFBQAAAAAAAAABAgMREgQhMVEFEzJBkWGhFSIjcYEUQlLw8f/aAAwDAQACEQMRAD8Abooor1h85CiiigAooooAKKKKACiiigAooooAKKKKACiiigAooooAKKKKACiiigAooooAKKKKACiiigAooooAKKKKACiiigApalcQ4bNBbromQE2DHKVJ7sykgHwNr0xDGzEKiM7G5CoCxIG5sOW2viO+q1Vg45J7F8tPUjPBxd+jxQRW94D0IiMaviQzOyhimZkVL65bKQSRzLc+6pHE+gkDqeovC/I5mdfvIzbeRB8axfiVPK1nY6i8DrOF7q/RzqiuhRfJ9Dl7Usxf7QKjXwXLa3neshx/gkmGkKkO6brIENiOYbKCAwt4X0NW0tdSqStwZ6/hNejDJ7/sVlJQrX1GvlRWu5zWmgopaRjbU6edO4JN8BRSBhtcX3t/8U/h8JJILxxSyD7SRuw/EBaoOrBK7ZZGhUk7KL+BmilnBTSRWjPdIrIfY4FID5300IIOuoNjrYjY01OL4YnSmuU/gKKW1FSK7CUUtqKAEopaSgAopaKAEopaKAEopaKAEoopaAEopaDtflQCTYlFPPhZFQSNFIsZtZyhC67anYHkdjcUyf8An/O++lQU4y3TLJUpxaUla4tqLVJh4bM0qwiJxIwuFYFezzYltAo7+8gbmpU3RzGKxX5s5tzUqQfI5h8Kqeppp2yNENBXmrqLN7ieFRyIY3MjIwIIaSQ3B82qPgujsELF4hIrEZSRLJte9tW7xVtRXC9rHsWk3k+SMcGPtzf/ANZP5NSrhbbSTD/Nc/6iakUUsUSuyP8AN2/XzD7yn4rSfN2/Xze1P7Kk0UYoMmUGK6JwyOzs0uZrXIZFuRzsqWv486Z/MqD7c34l/trS0Vaqs0rJlEtPSk7uKv8AsZv8y8P9qb8Y/tp3CdE4Y3EitLmW9rlGtfmAyEX033GvfV/XO+mfGHM8sJkyxR5AVDZQcyq15DudWta9rCqNTq3TheV2X6XQQqVEoJJ92NJxf5tIRHiMWhNwQrnDXBB03S/hbne1W4hlsAMRJblZIdvD6PauQCeNbjNGANCLgb8iKtOhHFXTERIHfq2doyGL5CtnKZc2ga4UC297VzqGv8yVpRtvsdOv4d5cMoyvtudHnwbuLPO7DuKQEHzBiqNjOBLMwaUrIwGUF4omNu7RRpVtUfGYKOUASIHA1F+VdNJco5j32ZncX0IRmzJIY9AMqxjLpzyltD5EVBm6FSD0MRGf3kK/BzWjbo5hj+iA8iw+BoHR3DDaO33m/rV0a9WCsmZZ6LTzd5RM1xDo+giRY+qWVWu8hmVi6kEMCrFANbEDS1qosXg2jO4kFgcy9XvzGVZHOnf410hOERDYOPKSQf7qeXCW2eUf5j/zNFPUVYcMVbQ6eryvg5ZBDI+iwYg/5E3xyVLj4PiTthp/XGw+IFdJ6h+U8w9aH/Uhpcsv/iJPWsX9lX/19XpGT8G0/b+xzlOj+KO2Gl9YUfEipEfRPGH9Bb954x8Ca6ADN+u9san4Woz4j9dH64T/AClFQeurfQnHwfTL3Zioug+LPpdSv32PwSpS/J/Od54h5Izf7hWrWbED68J/y3H/AHDXpcZOPqwn1uP5Gq3rK79y6PhmkX9plk+TyTnil9UJ/nJT8fyeD62JY+Uaj4sa0Rx8/wCrhP8AmuP+0axfTDpFLLJ80Q9UFGeZopSSQSQsQdQpU3BLW1sAOdU1NbWhG8pF9PwzTSdowRcL8nkXOeY+qMf7a9f/AI+h/XT+2P8Asqh6O4GeVmaPFTRIhCkh2kLNYNYLKSoABBuQd63nBMeXVkkZTLG5R7WF9AytlubXVlNu+9VU9dUqK92XT8N09N2xXwZ5/k+i5TzD1RH/AGU7F0GjXIR1bFCGBdHu5GoMmWQBtddRbuFa8GvVWSrVJctihpaMPTFfBTYnDzOjI6QsrAqe063BFj9U2rI8I6G4mKWJ36lxGcxAdrsQDbeP7RB9VdHopQqyimk+R1NPTqSjKS3jwVgmlG8Gv7Mi/wAwO6l+eyf+Gk/FF/fVlRVZfYqaKKKvM4VnONYvGxysY1BhsuW0fWcu1nVWD3vfbS1ud60dFRkrocXZmO/PF10kjjv4s8J/DIh+NSoumKn9Cx8Vkib4sK051qHPwuB/Tghb96ND8RVeE1xIsyh7orF6Ux84ph6oz8Hr1+dEX6ub8K/31Jbo7hT+gjH7oK/6SKPzew36ofif+6lar9AvT+pEPSlP1M59Uf8AfXPuKYiOfGvKbrHK6RlW5ACNC30b6jOLWzba+ew6U9GCyKMLCu5z2cq1tLZWZrDx51heP8JlwuU4nq1DCwjjYOygA62y6AWvmXnbawrJqfMezWxt0zpRvK+72SNvDwzNlLrlfM1xlQoFDZToul3TZjdhm3rG8ZyQSyRZmkCspPZYsuZQ+YlVy2uTscwIvzFnY+k2J9AkOVIKlo7m1uy2bOqltxqOVVQLl5SxuSATc31OYnMbbm99BtYVgnKOJvipRWaOkdBeOvMrxyEsEClZWuCQSew2a2YgD0vbrqdaK4dgsY/VgPHA/ZAX6K2o07WZ9tPSW/kb1LHEWW1oI/EoxS3kLfzrfT1sYJRbv/Jzammc5OS2OzEUVxteOyOPoZJY1+2s0pB78qsRsdLkW7gd6gzTjrknneR+rtIS0jEkBhmsS2+XQDxqb18MsbbkI6OT9zuLab6UtYAS9YCfmDBWQskkkQkGa10LBMxym+4NN8E6RSxrpkyG3YaOZBGw9IC5OUfs7A3tvVy1G+6sVyoJL8rudDorHYfpteWNGSHLI4TMsuq32OVlF9eQPfWxq+MlJXRTKLjyFFFFSIhRRRQACuYzcDlDtEAjPGxUP1jKzHKrk3yk3IcXBOpvvXRsdjY4ULyuqINyxsPLxPgK5z0g6YRdY0mEzlmABLJlQsBYPZiGvbKDddlG1U19NKukoq9i2jqYUXebshnG4riWDjCQGNlK9a56rM4dibxhrkOQo9LKLAX7q2nRPDxy4OCWRVleVFld5EUszOLk6jQchbkBauV4rpNi5IjESBnv1j82B5ekQFtpZQPVzt+gXSN8NKkLuzQOVSzEnq2JAVlvst7AjbUHS1XUdDVhFykuCuvraU5JR9zqYwCD0cyfuO6e5SB7qcVZV9Gd/vhH/kD76eNFKyBSZ4XF4hdxFJ+KP++nF4sw9OF18VyyD+E5v4aSilgh5sej4zCd5Ap7nuh9jgGpizqdQy+0VWnXfWorcPiOpij/AAL/AEqOBLzCVRRRVhWFFFFABRRRQAUUUUAZ7pH0nGHLIih3Vc7XJyr2WYKQoLFiEOg7xrrY8y4j1kkkplN5CVuWBuNAShF+6wNra6DQCr7jXCGKYgs4YpKwdbaszlWUs19RlaPQWuFUEXWsvhMYXRHN7uTmvvmIJN/WD7a4+uqycduzpaenGO4Sz5GBcWtoSNip0OvKxsbHupUGbQ8+0/r2T2WB8BS8SUGJ7i+UFh5rrTsC9kX3Op8zvXMclgmuTblL0+wssgVSx2UEnyFThwqfKG6iazAEfRsbg7HQd1V+IF1I8vZcX91dh6OvfCYcncwxf6BWjRaWFe+T3Rm1FaVO1jl2G4JORljw0thoB1ZQD8QUCprfJ9iZwM/Vw2NwXPWEXGoypp/F3V1WiupT8PpQlldtmKWrnJWGMFh+rjSMG4RFQHvygC/uqRmPfSUVvMx4aJSblVJ7yAa90UUAFFFFABVdx7jEeFhMsl7bKo3djsq+PjsACam4idUVnY2VQST4DyrlvyizTzSRydRKIVTKL5WKsW1LKhOUkZNDrsN7inFwyUZOwpKeLcVcznHONSYqYPM12a/VoLkIPsxj+e59lO8Q4DiYIBPLEVjzBdSMwv6JKbgE6a63I0rT9BZcLhc0uILx4gAg9YpURqRmyL3yEIT3m2njV9NemEmMURRL1UOcMS3pvlvluAcoW9jbXbcbVvhXlJ40VsjBOhGKyqvdmYRbDXfc/wDO6kTUEnS+3gOXr50jm5yj1+XdXs10EkzA21v7nd+j2O6/DQy83RSf3gLN/EDVhWM+S3G5sK0XOKRvwyXcH2lvZWzrhVI4yaO5TllFMKKKzPygcPMuFZutZAguUF8smYqoD2IJA8+e1VydlsWJXZpjRVJ0P4c0OFQNIz5wr9q9kzKvYS5Jyi3M7k1d0J3QPZhRRRTEFFFFABRRRQAUUUUAcj6WxK2OxBKj015d0cYB99ZsKYyVOozq4a42uA1+fP3jwro3TDo3M+I62CMyCQLmAKgq47NzmI0KhdeRBpvF9GRh8BO8hBmIQkjZFDL2EJ8zc8722FcWWnqebPL08/8ADoxrQUI25MVix2H/AHW+FPUz1ZAI3G3/AAG3uIHhS4VwQL59uSJy03Mp5+Brm+XeOzRry34HK6R0W6Q4Y4aCMzxrIsMV0Zgp9EC4Dbi/MaVzdwDoAfvkN/CqqPbmFdD6N8GhlwMd17TRspa57Li6kqoIVdQdABXS8NWLkk7syazdK5ql1Fxt39/lS1gZeA4jCIGWRepRrFIesDIhPpLdwLAkdm2gG53rV8BWXqyZJlmVjmiYKVOQgWDX53v499deMm3ZowNJFnRRRUyIUUUUAFFFFAFV0pmVMLKzEiwBW3NwymMW59sLpVHh+iTCFndjJiHZJmXRRnDKxUnckAMgJNhyA3qz6QrnxGCi+qZXkb/LS6j8R91X1VuKk9yxTlFbHNOmfCMTiZ8NFljjF3ZM7k3Ygg3KqQGA5C/pb8qb4p0DXD4SaaWYvIiXAQZUBuAL37R37xXQ+K8OSeMxvcagqy6MjDZlPIisl0n4nJHg58Pix2zGermAOSa1jr9l9DcbaVbRlKklBPYprxVWTm+TmCIBoNt/60ppbUlehSsjz7u3ubL5LMVlxbx8pIifWjAj3O1dVrjfyetbiEPiJB53Q/0rslcfWL9VnZ0bvSQVA47gDPBJEpALAWJvbRgdba8reup9QuM8SXDQtK4YhcostrkswUAXIG5rKaTPdFuLTjFSYOcq/VoMrqABdcuYHY7OutuRrXVj+jeBlbHT4p4pIY2WyLIFDFny5vRY6ARj8VbCoRya3JvG+wUUUVMgFFFFABRRRQAUUUUAFUfTX/oZ/EKP41q8rM/KLMFwLXvrJENN/TB+C1XVV4P9mSh6kc4piM2Zl7+2PXo3v1+9XgY5P2h91v6U3jQ4MUwjk6shhmKOFYGxAViLEmzEW+zXm4aeq24tPg7DrRSvcm1u/k3xt0lgO6MJF/de97eTKfxCucnHjkrn1AfE391bfoJwictFiw0axkOpUlixW5Ui2WwOZVO/LxrVoaNWnVTa24M+pqU5QsmdAdQQQRcEEEd4O4qk6OkxtLhz9RiynvU7/FWPjIavapMYMmOgblKjxn7oLe09keoV25bNM566LuiiipkQooooAKKKKAKPjmmJwT8uskQ/fSy+8VeVRdLv8OEjcYiEjzBOnr29dXpqK5Y3wgqv4/iYo8PLJOoaJVLMp1zW2A8SbAeJFWFc5+WadxFh0BIRncsBzZQMt/AXJ87VNK7sI5lEhcErcOLsUUtYqNSUud15jmLkbEVGilYj0m3PPxNSuGYaWSaOOAMZWbsFfqka5idgBa5J7qsul3BfmuIdQBlJOgvZW0LKO4EMrgcg4HKrlNxnjci4Rkr2Lb5KMIX4gH1IjikYkknU2UDX94+yu1Vzz5G8EBBPN9Z5An3UUH4ufZXQ6rm7yGlZBVB01W8Ea/axGGH/AKin+VX9UPS1tMKPtYuAews38qrY0X7UlBopgQ2eca5ImHMKzA2/ZzC1/AkedC8RTmsqnuaKQW9YUj2EiplF6QET8pR95/BJ/bR+UovtH8Lj+VS70XNG4EX8oxfbHv8A6UflKL9YvtqVei9PcCJ+Uof1ie2j8pw/rovxp/Wpd6S1AEdcfEdpYz99f61kflRxSnCxKrKbzrexB0CSnl6q2jRqd1U+oVhflYjRYcOQqj6Y6gAadXJoSOVJ8DOdMbAnu1rqXSDAW4MEP6KGF9eRTKT7s3trlbOmmY9gkBiO4kA29RrqfSlokwEs8cx6mSBkVXkcq+dSEMecnt66LbXw3qN0Fjl9df8Ak+/6CHzk/wDceuQAV2PoJb5hh7fZN/3szZvfemhF9VH0o7Ihl/VzKSe5dc3+m3rq8qt6RYbrMNKvhm0/ZIbT1Aj105cDjyWRoqLwzEdZDG/MqL+eze8GpVNcCCiikJoAWis7F0gmm7WFwhkjuQJZJBErWJF0UgsVuN9K9tDj5dGkiwy8+rXrH8QpY5V87eqo5DseeMv1+Kgwy6iNhiJj9jJ/hrf7TMb27hetDUHhPCo8OpWMG5N2ZjmZz9pmOpOvvqdTS9wYVzL5Y3kdsPEkLMAGlLrdiL5lK5Ry0U38a6Pi8UkaF5GCqNyfYB5nu51iOkPE0xEsbRh7KjqxZGTcoVsGAJ2aoznhuShHJmU+TCGROIRl4pAGjlUFlKgGwOt/BSPXUjppg5Zcbi+yvVsYwhzbSxouRmvtmBZCdR2weVaPo3/1cXlL/p/+6hcexEYxeIVmUEyDQka9iPlVU60nHL3JxppSsJ8nXE3wmExHzhAI42R0y2LO0pICb2vdV8r61oz0xWKYQ42E4Zm9F86yRnb64AI3G4052rnHG8MzL1Kkel1naYgEFWUDbUXJJ7jY89L3gnCCVJ6y1nZdA2wtbXPrud771XPVYq7LIUMmdLw2Ljk1jkR/3WVvgap+k2s2AHfib/hilP8AKqHh/BUTEQOD2utGuVBcZXJuVUE+V6u+kEg+ecPBIH0k5NyB+hYD3taraNZVY5FVWn5crGioooq8qCiiigAopGYAXJsBqSeVMDHxfrY/xr/WgCRRUU8Rhvl62O43GddPPWn45Vb0WDeRB+FAHuiiigBmZnBuqhh3Xyn1E6Hy086pOLYtXmiSzAqkrlWUjnGoPcfSOxNScfxR87RxBbrbO73IDEAhAgILGxBJuBqN9bQGEjSB5HVrKVUBMtrkFiTmN/RWsWprxScb7mqhSldS9hg8NgBz9TFca36tL6eNqfxUAOFwcbAMpyFlYAgjqnOoPiaicb4nHBGxdrEq2UAEkm3JVBNu87Cp2PmGfDxZW7Ebkm1hdViWwJ3Nn5XFZaLflzf0L6qWcUVTdGcIT/gKPIsB7AbVe9H8TDFhoUzxrZAQoIuL6+iNedQsTjEjtndVve1za/8Ay4q26MqowkBUABoo20AFyVBJ03JvvV2ik23dleqiklYWfiL3+iiZxbUlZE18Lpa3jevEOJxTkgwRolt3kJLHuCqp0tzJ9tWt6K6FjEZvo2ZlEkH0QMTW1zk2Yk3G2lwT66uGWfcNCfDI4/izm3naq3i18POuJAJRwI5gP4XA5nQD1AbmryNwwDKQQRcEagg7EHuqMeiT7Ig4gF0mUxHvJunqkGn4sp8KmEAjvBHtFFQZcEkYLK5gG5sVCetG7I9Vj41IiUq9bw9QD9LhFNr27cSk7m24BPje/wBXQHUKQQCNQdQe8Hasfi+Iz4pXhgVZI9A8ygoGX6yqrm1/JteVr5q0OExUUaJHmKZVVAJAUNlFt2ABPlUYsk0WFFID3ajvpamRKjpLwtsRGoQgMjhwGvlbRlIJG2jEg2OoGlZ2PozijuIF8esZvcIxf21uaKhKnGTuycZtKyM9wXo2YZRLJKHKghVVCoBbQsSWJOlwBpufVS8V4HOs0rrEZFd2fMhXMQdgwJBuPR0voBW7opOlG1gU2nc59H0RnlBlYKjWyiOTQlde1mS+Q3Og19VM4PAY7CIwfDdZFnJBR8zqCdSVUEuoAGwv4V0eiq5aaEluTjXnHgyPBpI5ZI3+dQHIxbqwCrE5WUA9YwIsW+zyr3i+gcEkvWl31Z2sAh1fVu0VJbfS9yOVX2O4RBNrLDG57yov+Lf31WYno5BGM0c0mGt9ZZLD1h7g77GpwgqatFbEZyc3dsvo0ygAXsAAL67aannXqqbotj5JomMhDlZGRZAuXrVFrPl5HXW2lx51c1YndFYUUUUwCvJjHcPYK9UUAeVQAWAAHcAAPZTMuBiY3aNCe8qL+3epFFAET8nqPRaVf3ZGt+FiR7qDDKPRlVv/ANiX96FfhT87kC6qXPdcD1knl76ZvMeUS+ZZ/cAvxpAZziuBxizM8TYUiSx6t2dSXUBSVbxULpbleorT49D28Bcd8c8R9xIrSY7hJnXJPKTGfSSNcgbwYksxHgCKaHRbB2scPGw7mGf3NpWeemhN3aL4V5RVjBfk7F4jE3fD5Qzi4eWIHqVIuiIWuTlB7hcmtL0p4nJHLDI2Fm6tVmVmGV7X6og/RlrWCn0svhV64w+CjGSJI1JsFijCgsbnXKLKNDdmsB307wyYSjrRKrjUARtdF7xcekfE+oCn5EcXHsTrPLIo8LjY5EDo6srC4II2Pw8jUnovi0LzxxuhVShyqwOVyGMlgDoPQNhzY17xvQzAylmbDRhmuWZAUJJ3PYI18al8P4V82QJhwnVjZGGU+PbUfEE+NV0dM6c8rk6tdTjaxZ0VE+fAaSAxnvbVfU4uvtsfCpQrYZjzLGGBVgCpFiCLgjuIqjThE8BPzWYdWbnq5bsBfexGuvq5k3OtX9FJxTGmUTYXHvoZ4Yh3pGWP8VEfReIkNiHkxLD9axKjyTa3hV7RSxQXZ5jQKAFAUDQAAADyApTS0VIRDbhsepQGMnnGcnrIHZPrBoXCyD9Ox7gUjt67KCfbUykosBGvMNxHJ5XjPsOYe8UxieLrEueaOWNRa7FQ4F9LkxFrDxOgqxqLxGdlUZYjLc5WAIAUWOrCxJGlrKCddqQElWBAIIIOoI1BHeDS1j+j+LlR27Ijgzns9pgq2PJQTGbgH6TLoSCLgGtdG4YAqQQdiDcHyIoTuNqx6ooopiCshiuEzCZ5JYPnYJJX6QKFXkmQjbw289619FRlG407EThcpaJC0JgNv8I5bpbS3Y7NvKpdFFSWwgopzqTR1JouK43RUeDFB2ZAGzKxRgbaaBgx19Egix8aDjYrE9bHYEg9oaEAkg+QUn1Go5Is8uXRIoqvk4lqQvVac2lA522CnnSnEve3W4dTpp2nOu31l3sfYaMkGEuifRUCJc+oxN7Xv1fVgaAE/VJ0DA7868dThjbM6SE2t1jl7+jawY2+suw+sKM0LF9DvzwubQhWGuaQ3yDwFtXPloLHW+le/m8h9KUjwjVU97Zm94ok4lEthnUg6DKbgeiOWw7S+0d4p1MTGxAWRCToAGGp7RsPwN+E91LJdj8uVr2GRw+P6y5/3yz+5iRUoC2g08qY+eJnVA2ZmLDs62K6kMRtz9hpfncf6yPT9od5HxVh9091PKPYYS6H6KiYjiKJbUMS2TslTY881yAAK9jGxm1nUgqWzAi1hl5/eFGcew8ufNiRTcMKoLKoUXvYCwufAV4XGRnaWM8/SHcp+DqfvDvofGxDeWMXAPpDY7H/AJ308l2LCXQ/RTCYtCufMoXMUBJFiRfY+o+NC42I3+lj0tftDna3+pfxDvpZLseEuh+imBi4ztIm9vSG/d56V6GIQkqHS4JBF9bgXIt5C9PJCwl0O0UzDi42ICyISbgAMDcjcCg4uPX6RNN+0NLEg39akeo0ZLsMJdD1FQ4OJRsWFwtmyAsVAY7dnW5F+dOjGR3A6xLnbtDvI+Kkeo0s12N05rlD9FMDGRn9InL6w53A96t7DRFi0ZgqMrEgnQg7ZTrr3Op9YoyXYsJdCz4VHsWUEjZtmHkwsR6jUGXhbA5opCG5lrXPmyjX76vUv5/H2QHRs1rZWB0Oazb7dlvYa9LjYz+kTXbtD9r+xvwnupZRHjPorTxWSL/qIjb7aWI9eth7QTyFWOEx0cnoOCd7bH8J191L89jy5+sTKTlzZha/dfv8PGq2fCYWQZrpHcvYgoLlScxtqp2Jva4tyoy+oYPouaKp4kkjYATpawYEtmFj6JKOc1jbdZLb6VJgxMz3yJDIBbtJKQNQCNChIJBBtfmNaakhODSuT6KTDq5HaTIf3g3vFO9SadyF0SaLUUVEgR4cGquzgdp7XJ1NhewHgLnTxqufozAQwIazFmPaO7CQH/3X9o7hVzRUcUWRqzjwypk6PQte+fXNftEXzG5GniK8SdHom9IudALXt6JOXUC+mY+6rmkNLCPRNaiovcgYPBLeR736yyki40UFRfX0u887DuqJ+bkY6tQW6tAwyEk3uUYa9wMd7U9geDdW2bPfsuu1r52zXvflsKr8ZwJY4mYkMY4ZlvlALEqLMxH1hl38TVb44NCbT2l0TF6MwC2jnW+rE6/R63PP6JPZ40Ho1B3ONc2jEagSC9xztK3tHdUTDdHAwRzIbWJK5dDnVgRv6P0l7d4vQ3RW6qpmY5QovbfKdL67G+vedaV10T3W3mP4LPDcEiRw6hgyk21P7Wnl229tMDo5Be+U3zZt+d5D/wB1x5HwpiPoza/0rEMgT0RpZQoYG+9rjxDEeNIvRgZs3Wvy0ttZi2muhGaw7hpTuuiNrN/n+wfk7CWVr6PdUIJOYC7FFtyGUm3hT2E4RCyo0bOV7ZUg3BWQh2tcbFgDUp+Hf4XaA6pmbRdGzK62tfTRzVFxPgQhhDZy1vm0Yv4SRAm17WNr277602rew4u69T/25Zw9GYFtoxItYk69nq8p07upQ+rxp+PgUSqyLmCtlJGY2zLls3n2FufCoadGQAR1rH0B2hcWTLdSt7FDlGnLvqLFwFZkazFPpXIFr5RZlKjY2LMz+ZttSTXQWbe8/sWuKwEISzkhesaTVrdpsxOvd2jpTGH6ORhmLZj2gU1IyALEo8z9EutMYjoxnLkzN2mLeiOazLyP/nb/ALIp382kvfNbtq9gLaBAhXQ94zeB76OXwHpVs/sOfm1BYjK1ja4zG1gnV+9LKfADur1+QIy2Zi5Nw1727QBF9BzFRvzbH0d5DdGz3yi79pCM5vqbRgX329b0/Ac0kr9YbSEHLlHZKrGuhvsRHYjmGNPboV3/AJ9+xKw/B40YOAcy5rEm/pMzm/3ma3nTP5uw5i2U3LZt+eZ2v7ZGHk1Q4uioHWfSk51Km47wi9/LJcedLN0VzFiZn7RB0AFrCUaWO/0up/ZFL+Axs3+o/gmL0fhDhwpzC9jfYElreWZiaRuj0J3DG+4vvq7fGRtPGok/RVWGkjAnPc2uO0sigAX0C9abDwHdSP0VBH+K18zHbe7h7ML6gEC3lR/A1vvm/gn/AJEhyqMp7Gx56ZtCeY7R9tGA4HFCwZAQQCN+9Y1+ESezxqu6R8LsmInz7xP2LCwIRgGB3Db69xpZOjAdD9KwzK40GgzCTRRfRfpdv2Vp3V+BRTcfXySh0aw+vZOu4ubH09/PrW9tLLwmLPHd3zgDLdrlhHm7xrYSsPWO6mm6OA2zSMbAg6WzXD72PMSa9+UbU/wngnUEkOXud2Fz6CJvf/ywaLK9rClJpN5sdw/BYki6pQwTMH3O4KsNfNRTbcAiN/T1ZntmNgWz5rDlfrG93dVqKKsxRmVepzcqoeARKQRnuAVHaOxzXFtrdo+6pHDOHRwKVjuAbHU32VVHuUUz0jxLRwM6GzAprYHdlB38DVFE2K9L51fYkGJCDYd3LlsRz770WSG5zmt2bC9Jese0mL1tirc/8FNPR0+I79a9H522vzsrfksUdh5Zrn307lfl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0068" name="AutoShape 20" descr="data:image/jpeg;base64,/9j/4AAQSkZJRgABAQAAAQABAAD/2wCEAAkGBxQTEhUUExQVFhUXGBYWGBgYGRgZHxcYGhwXHBgYFxkYHSggHRslHBUYITEhJSkrLi4uFx8zODMsNygtLisBCgoKDg0OGxAQGzQlHyQsLC0sLCwsLSwsLCw0LCwsLCwsLCwsLSwsLCwsLCwsLCwsLCwsLCwsLCwsLCwsLCwsLP/AABEIAL0BCwMBIgACEQEDEQH/xAAbAAABBQEBAAAAAAAAAAAAAAAAAQMEBQYHAv/EAEoQAAIBAgQCBgUHCgUCBgMAAAECAwARBBIhMQVBBhMiUWFxMoGRobEHFCNCUoKSFRZDU2JyosHR0jODssLwNMNUY6Oz4fEXc5P/xAAbAQACAwEBAQAAAAAAAAAAAAAAAQIDBAUGB//EAC4RAAIBAwQABQIFBQAAAAAAAAABAgMREgQhMVEFEzJBkWGhFSIjcYEUQlLw8f/aAAwDAQACEQMRAD8Abooor1h85CiiigAooooAKKKKACiiigAooooAKKKKACiiigAooooAKKKKACiiigAooooAKKKKACiiigAooooAKKKKACiiigApalcQ4bNBbromQE2DHKVJ7sykgHwNr0xDGzEKiM7G5CoCxIG5sOW2viO+q1Vg45J7F8tPUjPBxd+jxQRW94D0IiMaviQzOyhimZkVL65bKQSRzLc+6pHE+gkDqeovC/I5mdfvIzbeRB8axfiVPK1nY6i8DrOF7q/RzqiuhRfJ9Dl7Usxf7QKjXwXLa3neshx/gkmGkKkO6brIENiOYbKCAwt4X0NW0tdSqStwZ6/hNejDJ7/sVlJQrX1GvlRWu5zWmgopaRjbU6edO4JN8BRSBhtcX3t/8U/h8JJILxxSyD7SRuw/EBaoOrBK7ZZGhUk7KL+BmilnBTSRWjPdIrIfY4FID5300IIOuoNjrYjY01OL4YnSmuU/gKKW1FSK7CUUtqKAEopaSgAopaKAEopaKAEopaKAEoopaAEopaDtflQCTYlFPPhZFQSNFIsZtZyhC67anYHkdjcUyf8An/O++lQU4y3TLJUpxaUla4tqLVJh4bM0qwiJxIwuFYFezzYltAo7+8gbmpU3RzGKxX5s5tzUqQfI5h8Kqeppp2yNENBXmrqLN7ieFRyIY3MjIwIIaSQ3B82qPgujsELF4hIrEZSRLJte9tW7xVtRXC9rHsWk3k+SMcGPtzf/ANZP5NSrhbbSTD/Nc/6iakUUsUSuyP8AN2/XzD7yn4rSfN2/Xze1P7Kk0UYoMmUGK6JwyOzs0uZrXIZFuRzsqWv486Z/MqD7c34l/trS0Vaqs0rJlEtPSk7uKv8AsZv8y8P9qb8Y/tp3CdE4Y3EitLmW9rlGtfmAyEX033GvfV/XO+mfGHM8sJkyxR5AVDZQcyq15DudWta9rCqNTq3TheV2X6XQQqVEoJJ92NJxf5tIRHiMWhNwQrnDXBB03S/hbne1W4hlsAMRJblZIdvD6PauQCeNbjNGANCLgb8iKtOhHFXTERIHfq2doyGL5CtnKZc2ga4UC297VzqGv8yVpRtvsdOv4d5cMoyvtudHnwbuLPO7DuKQEHzBiqNjOBLMwaUrIwGUF4omNu7RRpVtUfGYKOUASIHA1F+VdNJco5j32ZncX0IRmzJIY9AMqxjLpzyltD5EVBm6FSD0MRGf3kK/BzWjbo5hj+iA8iw+BoHR3DDaO33m/rV0a9WCsmZZ6LTzd5RM1xDo+giRY+qWVWu8hmVi6kEMCrFANbEDS1qosXg2jO4kFgcy9XvzGVZHOnf410hOERDYOPKSQf7qeXCW2eUf5j/zNFPUVYcMVbQ6eryvg5ZBDI+iwYg/5E3xyVLj4PiTthp/XGw+IFdJ6h+U8w9aH/Uhpcsv/iJPWsX9lX/19XpGT8G0/b+xzlOj+KO2Gl9YUfEipEfRPGH9Bb954x8Ca6ADN+u9san4Woz4j9dH64T/AClFQeurfQnHwfTL3Zioug+LPpdSv32PwSpS/J/Od54h5Izf7hWrWbED68J/y3H/AHDXpcZOPqwn1uP5Gq3rK79y6PhmkX9plk+TyTnil9UJ/nJT8fyeD62JY+Uaj4sa0Rx8/wCrhP8AmuP+0axfTDpFLLJ80Q9UFGeZopSSQSQsQdQpU3BLW1sAOdU1NbWhG8pF9PwzTSdowRcL8nkXOeY+qMf7a9f/AI+h/XT+2P8Asqh6O4GeVmaPFTRIhCkh2kLNYNYLKSoABBuQd63nBMeXVkkZTLG5R7WF9AytlubXVlNu+9VU9dUqK92XT8N09N2xXwZ5/k+i5TzD1RH/AGU7F0GjXIR1bFCGBdHu5GoMmWQBtddRbuFa8GvVWSrVJctihpaMPTFfBTYnDzOjI6QsrAqe063BFj9U2rI8I6G4mKWJ36lxGcxAdrsQDbeP7RB9VdHopQqyimk+R1NPTqSjKS3jwVgmlG8Gv7Mi/wAwO6l+eyf+Gk/FF/fVlRVZfYqaKKKvM4VnONYvGxysY1BhsuW0fWcu1nVWD3vfbS1ud60dFRkrocXZmO/PF10kjjv4s8J/DIh+NSoumKn9Cx8Vkib4sK051qHPwuB/Tghb96ND8RVeE1xIsyh7orF6Ux84ph6oz8Hr1+dEX6ub8K/31Jbo7hT+gjH7oK/6SKPzew36ofif+6lar9AvT+pEPSlP1M59Uf8AfXPuKYiOfGvKbrHK6RlW5ACNC30b6jOLWzba+ew6U9GCyKMLCu5z2cq1tLZWZrDx51heP8JlwuU4nq1DCwjjYOygA62y6AWvmXnbawrJqfMezWxt0zpRvK+72SNvDwzNlLrlfM1xlQoFDZToul3TZjdhm3rG8ZyQSyRZmkCspPZYsuZQ+YlVy2uTscwIvzFnY+k2J9AkOVIKlo7m1uy2bOqltxqOVVQLl5SxuSATc31OYnMbbm99BtYVgnKOJvipRWaOkdBeOvMrxyEsEClZWuCQSew2a2YgD0vbrqdaK4dgsY/VgPHA/ZAX6K2o07WZ9tPSW/kb1LHEWW1oI/EoxS3kLfzrfT1sYJRbv/Jzammc5OS2OzEUVxteOyOPoZJY1+2s0pB78qsRsdLkW7gd6gzTjrknneR+rtIS0jEkBhmsS2+XQDxqb18MsbbkI6OT9zuLab6UtYAS9YCfmDBWQskkkQkGa10LBMxym+4NN8E6RSxrpkyG3YaOZBGw9IC5OUfs7A3tvVy1G+6sVyoJL8rudDorHYfpteWNGSHLI4TMsuq32OVlF9eQPfWxq+MlJXRTKLjyFFFFSIhRRRQACuYzcDlDtEAjPGxUP1jKzHKrk3yk3IcXBOpvvXRsdjY4ULyuqINyxsPLxPgK5z0g6YRdY0mEzlmABLJlQsBYPZiGvbKDddlG1U19NKukoq9i2jqYUXebshnG4riWDjCQGNlK9a56rM4dibxhrkOQo9LKLAX7q2nRPDxy4OCWRVleVFld5EUszOLk6jQchbkBauV4rpNi5IjESBnv1j82B5ekQFtpZQPVzt+gXSN8NKkLuzQOVSzEnq2JAVlvst7AjbUHS1XUdDVhFykuCuvraU5JR9zqYwCD0cyfuO6e5SB7qcVZV9Gd/vhH/kD76eNFKyBSZ4XF4hdxFJ+KP++nF4sw9OF18VyyD+E5v4aSilgh5sej4zCd5Ap7nuh9jgGpizqdQy+0VWnXfWorcPiOpij/AAL/AEqOBLzCVRRRVhWFFFFABRRRQAUUUUAZ7pH0nGHLIih3Vc7XJyr2WYKQoLFiEOg7xrrY8y4j1kkkplN5CVuWBuNAShF+6wNra6DQCr7jXCGKYgs4YpKwdbaszlWUs19RlaPQWuFUEXWsvhMYXRHN7uTmvvmIJN/WD7a4+uqycduzpaenGO4Sz5GBcWtoSNip0OvKxsbHupUGbQ8+0/r2T2WB8BS8SUGJ7i+UFh5rrTsC9kX3Op8zvXMclgmuTblL0+wssgVSx2UEnyFThwqfKG6iazAEfRsbg7HQd1V+IF1I8vZcX91dh6OvfCYcncwxf6BWjRaWFe+T3Rm1FaVO1jl2G4JORljw0thoB1ZQD8QUCprfJ9iZwM/Vw2NwXPWEXGoypp/F3V1WiupT8PpQlldtmKWrnJWGMFh+rjSMG4RFQHvygC/uqRmPfSUVvMx4aJSblVJ7yAa90UUAFFFFABVdx7jEeFhMsl7bKo3djsq+PjsACam4idUVnY2VQST4DyrlvyizTzSRydRKIVTKL5WKsW1LKhOUkZNDrsN7inFwyUZOwpKeLcVcznHONSYqYPM12a/VoLkIPsxj+e59lO8Q4DiYIBPLEVjzBdSMwv6JKbgE6a63I0rT9BZcLhc0uILx4gAg9YpURqRmyL3yEIT3m2njV9NemEmMURRL1UOcMS3pvlvluAcoW9jbXbcbVvhXlJ40VsjBOhGKyqvdmYRbDXfc/wDO6kTUEnS+3gOXr50jm5yj1+XdXs10EkzA21v7nd+j2O6/DQy83RSf3gLN/EDVhWM+S3G5sK0XOKRvwyXcH2lvZWzrhVI4yaO5TllFMKKKzPygcPMuFZutZAguUF8smYqoD2IJA8+e1VydlsWJXZpjRVJ0P4c0OFQNIz5wr9q9kzKvYS5Jyi3M7k1d0J3QPZhRRRTEFFFFABRRRQAUUUUAcj6WxK2OxBKj015d0cYB99ZsKYyVOozq4a42uA1+fP3jwro3TDo3M+I62CMyCQLmAKgq47NzmI0KhdeRBpvF9GRh8BO8hBmIQkjZFDL2EJ8zc8722FcWWnqebPL08/8ADoxrQUI25MVix2H/AHW+FPUz1ZAI3G3/AAG3uIHhS4VwQL59uSJy03Mp5+Brm+XeOzRry34HK6R0W6Q4Y4aCMzxrIsMV0Zgp9EC4Dbi/MaVzdwDoAfvkN/CqqPbmFdD6N8GhlwMd17TRspa57Li6kqoIVdQdABXS8NWLkk7syazdK5ql1Fxt39/lS1gZeA4jCIGWRepRrFIesDIhPpLdwLAkdm2gG53rV8BWXqyZJlmVjmiYKVOQgWDX53v499deMm3ZowNJFnRRRUyIUUUUAFFFFAFV0pmVMLKzEiwBW3NwymMW59sLpVHh+iTCFndjJiHZJmXRRnDKxUnckAMgJNhyA3qz6QrnxGCi+qZXkb/LS6j8R91X1VuKk9yxTlFbHNOmfCMTiZ8NFljjF3ZM7k3Ygg3KqQGA5C/pb8qb4p0DXD4SaaWYvIiXAQZUBuAL37R37xXQ+K8OSeMxvcagqy6MjDZlPIisl0n4nJHg58Pix2zGermAOSa1jr9l9DcbaVbRlKklBPYprxVWTm+TmCIBoNt/60ppbUlehSsjz7u3ubL5LMVlxbx8pIifWjAj3O1dVrjfyetbiEPiJB53Q/0rslcfWL9VnZ0bvSQVA47gDPBJEpALAWJvbRgdba8reup9QuM8SXDQtK4YhcostrkswUAXIG5rKaTPdFuLTjFSYOcq/VoMrqABdcuYHY7OutuRrXVj+jeBlbHT4p4pIY2WyLIFDFny5vRY6ARj8VbCoRya3JvG+wUUUVMgFFFFABRRRQAUUUUAFUfTX/oZ/EKP41q8rM/KLMFwLXvrJENN/TB+C1XVV4P9mSh6kc4piM2Zl7+2PXo3v1+9XgY5P2h91v6U3jQ4MUwjk6shhmKOFYGxAViLEmzEW+zXm4aeq24tPg7DrRSvcm1u/k3xt0lgO6MJF/de97eTKfxCucnHjkrn1AfE391bfoJwictFiw0axkOpUlixW5Ui2WwOZVO/LxrVoaNWnVTa24M+pqU5QsmdAdQQQRcEEEd4O4qk6OkxtLhz9RiynvU7/FWPjIavapMYMmOgblKjxn7oLe09keoV25bNM566LuiiipkQooooAKKKKAKPjmmJwT8uskQ/fSy+8VeVRdLv8OEjcYiEjzBOnr29dXpqK5Y3wgqv4/iYo8PLJOoaJVLMp1zW2A8SbAeJFWFc5+WadxFh0BIRncsBzZQMt/AXJ87VNK7sI5lEhcErcOLsUUtYqNSUud15jmLkbEVGilYj0m3PPxNSuGYaWSaOOAMZWbsFfqka5idgBa5J7qsul3BfmuIdQBlJOgvZW0LKO4EMrgcg4HKrlNxnjci4Rkr2Lb5KMIX4gH1IjikYkknU2UDX94+yu1Vzz5G8EBBPN9Z5An3UUH4ufZXQ6rm7yGlZBVB01W8Ea/axGGH/AKin+VX9UPS1tMKPtYuAews38qrY0X7UlBopgQ2eca5ImHMKzA2/ZzC1/AkedC8RTmsqnuaKQW9YUj2EiplF6QET8pR95/BJ/bR+UovtH8Lj+VS70XNG4EX8oxfbHv8A6UflKL9YvtqVei9PcCJ+Uof1ie2j8pw/rovxp/Wpd6S1AEdcfEdpYz99f61kflRxSnCxKrKbzrexB0CSnl6q2jRqd1U+oVhflYjRYcOQqj6Y6gAadXJoSOVJ8DOdMbAnu1rqXSDAW4MEP6KGF9eRTKT7s3trlbOmmY9gkBiO4kA29RrqfSlokwEs8cx6mSBkVXkcq+dSEMecnt66LbXw3qN0Fjl9df8Ak+/6CHzk/wDceuQAV2PoJb5hh7fZN/3szZvfemhF9VH0o7Ihl/VzKSe5dc3+m3rq8qt6RYbrMNKvhm0/ZIbT1Aj105cDjyWRoqLwzEdZDG/MqL+eze8GpVNcCCiikJoAWis7F0gmm7WFwhkjuQJZJBErWJF0UgsVuN9K9tDj5dGkiwy8+rXrH8QpY5V87eqo5DseeMv1+Kgwy6iNhiJj9jJ/hrf7TMb27hetDUHhPCo8OpWMG5N2ZjmZz9pmOpOvvqdTS9wYVzL5Y3kdsPEkLMAGlLrdiL5lK5Ry0U38a6Pi8UkaF5GCqNyfYB5nu51iOkPE0xEsbRh7KjqxZGTcoVsGAJ2aoznhuShHJmU+TCGROIRl4pAGjlUFlKgGwOt/BSPXUjppg5Zcbi+yvVsYwhzbSxouRmvtmBZCdR2weVaPo3/1cXlL/p/+6hcexEYxeIVmUEyDQka9iPlVU60nHL3JxppSsJ8nXE3wmExHzhAI42R0y2LO0pICb2vdV8r61oz0xWKYQ42E4Zm9F86yRnb64AI3G4052rnHG8MzL1Kkel1naYgEFWUDbUXJJ7jY89L3gnCCVJ6y1nZdA2wtbXPrud771XPVYq7LIUMmdLw2Ljk1jkR/3WVvgap+k2s2AHfib/hilP8AKqHh/BUTEQOD2utGuVBcZXJuVUE+V6u+kEg+ecPBIH0k5NyB+hYD3taraNZVY5FVWn5crGioooq8qCiiigAopGYAXJsBqSeVMDHxfrY/xr/WgCRRUU8Rhvl62O43GddPPWn45Vb0WDeRB+FAHuiiigBmZnBuqhh3Xyn1E6Hy086pOLYtXmiSzAqkrlWUjnGoPcfSOxNScfxR87RxBbrbO73IDEAhAgILGxBJuBqN9bQGEjSB5HVrKVUBMtrkFiTmN/RWsWprxScb7mqhSldS9hg8NgBz9TFca36tL6eNqfxUAOFwcbAMpyFlYAgjqnOoPiaicb4nHBGxdrEq2UAEkm3JVBNu87Cp2PmGfDxZW7Ebkm1hdViWwJ3Nn5XFZaLflzf0L6qWcUVTdGcIT/gKPIsB7AbVe9H8TDFhoUzxrZAQoIuL6+iNedQsTjEjtndVve1za/8Ay4q26MqowkBUABoo20AFyVBJ03JvvV2ik23dleqiklYWfiL3+iiZxbUlZE18Lpa3jevEOJxTkgwRolt3kJLHuCqp0tzJ9tWt6K6FjEZvo2ZlEkH0QMTW1zk2Yk3G2lwT66uGWfcNCfDI4/izm3naq3i18POuJAJRwI5gP4XA5nQD1AbmryNwwDKQQRcEagg7EHuqMeiT7Ig4gF0mUxHvJunqkGn4sp8KmEAjvBHtFFQZcEkYLK5gG5sVCetG7I9Vj41IiUq9bw9QD9LhFNr27cSk7m24BPje/wBXQHUKQQCNQdQe8Hasfi+Iz4pXhgVZI9A8ygoGX6yqrm1/JteVr5q0OExUUaJHmKZVVAJAUNlFt2ABPlUYsk0WFFID3ajvpamRKjpLwtsRGoQgMjhwGvlbRlIJG2jEg2OoGlZ2PozijuIF8esZvcIxf21uaKhKnGTuycZtKyM9wXo2YZRLJKHKghVVCoBbQsSWJOlwBpufVS8V4HOs0rrEZFd2fMhXMQdgwJBuPR0voBW7opOlG1gU2nc59H0RnlBlYKjWyiOTQlde1mS+Q3Og19VM4PAY7CIwfDdZFnJBR8zqCdSVUEuoAGwv4V0eiq5aaEluTjXnHgyPBpI5ZI3+dQHIxbqwCrE5WUA9YwIsW+zyr3i+gcEkvWl31Z2sAh1fVu0VJbfS9yOVX2O4RBNrLDG57yov+Lf31WYno5BGM0c0mGt9ZZLD1h7g77GpwgqatFbEZyc3dsvo0ygAXsAAL67aannXqqbotj5JomMhDlZGRZAuXrVFrPl5HXW2lx51c1YndFYUUUUwCvJjHcPYK9UUAeVQAWAAHcAAPZTMuBiY3aNCe8qL+3epFFAET8nqPRaVf3ZGt+FiR7qDDKPRlVv/ANiX96FfhT87kC6qXPdcD1knl76ZvMeUS+ZZ/cAvxpAZziuBxizM8TYUiSx6t2dSXUBSVbxULpbleorT49D28Bcd8c8R9xIrSY7hJnXJPKTGfSSNcgbwYksxHgCKaHRbB2scPGw7mGf3NpWeemhN3aL4V5RVjBfk7F4jE3fD5Qzi4eWIHqVIuiIWuTlB7hcmtL0p4nJHLDI2Fm6tVmVmGV7X6og/RlrWCn0svhV64w+CjGSJI1JsFijCgsbnXKLKNDdmsB307wyYSjrRKrjUARtdF7xcekfE+oCn5EcXHsTrPLIo8LjY5EDo6srC4II2Pw8jUnovi0LzxxuhVShyqwOVyGMlgDoPQNhzY17xvQzAylmbDRhmuWZAUJJ3PYI18al8P4V82QJhwnVjZGGU+PbUfEE+NV0dM6c8rk6tdTjaxZ0VE+fAaSAxnvbVfU4uvtsfCpQrYZjzLGGBVgCpFiCLgjuIqjThE8BPzWYdWbnq5bsBfexGuvq5k3OtX9FJxTGmUTYXHvoZ4Yh3pGWP8VEfReIkNiHkxLD9axKjyTa3hV7RSxQXZ5jQKAFAUDQAAADyApTS0VIRDbhsepQGMnnGcnrIHZPrBoXCyD9Ox7gUjt67KCfbUykosBGvMNxHJ5XjPsOYe8UxieLrEueaOWNRa7FQ4F9LkxFrDxOgqxqLxGdlUZYjLc5WAIAUWOrCxJGlrKCddqQElWBAIIIOoI1BHeDS1j+j+LlR27Ijgzns9pgq2PJQTGbgH6TLoSCLgGtdG4YAqQQdiDcHyIoTuNqx6ooopiCshiuEzCZ5JYPnYJJX6QKFXkmQjbw289619FRlG407EThcpaJC0JgNv8I5bpbS3Y7NvKpdFFSWwgopzqTR1JouK43RUeDFB2ZAGzKxRgbaaBgx19Egix8aDjYrE9bHYEg9oaEAkg+QUn1Go5Is8uXRIoqvk4lqQvVac2lA522CnnSnEve3W4dTpp2nOu31l3sfYaMkGEuifRUCJc+oxN7Xv1fVgaAE/VJ0DA7868dThjbM6SE2t1jl7+jawY2+suw+sKM0LF9DvzwubQhWGuaQ3yDwFtXPloLHW+le/m8h9KUjwjVU97Zm94ok4lEthnUg6DKbgeiOWw7S+0d4p1MTGxAWRCToAGGp7RsPwN+E91LJdj8uVr2GRw+P6y5/3yz+5iRUoC2g08qY+eJnVA2ZmLDs62K6kMRtz9hpfncf6yPT9od5HxVh9091PKPYYS6H6KiYjiKJbUMS2TslTY881yAAK9jGxm1nUgqWzAi1hl5/eFGcew8ufNiRTcMKoLKoUXvYCwufAV4XGRnaWM8/SHcp+DqfvDvofGxDeWMXAPpDY7H/AJ308l2LCXQ/RTCYtCufMoXMUBJFiRfY+o+NC42I3+lj0tftDna3+pfxDvpZLseEuh+imBi4ztIm9vSG/d56V6GIQkqHS4JBF9bgXIt5C9PJCwl0O0UzDi42ICyISbgAMDcjcCg4uPX6RNN+0NLEg39akeo0ZLsMJdD1FQ4OJRsWFwtmyAsVAY7dnW5F+dOjGR3A6xLnbtDvI+Kkeo0s12N05rlD9FMDGRn9InL6w53A96t7DRFi0ZgqMrEgnQg7ZTrr3Op9YoyXYsJdCz4VHsWUEjZtmHkwsR6jUGXhbA5opCG5lrXPmyjX76vUv5/H2QHRs1rZWB0Oazb7dlvYa9LjYz+kTXbtD9r+xvwnupZRHjPorTxWSL/qIjb7aWI9eth7QTyFWOEx0cnoOCd7bH8J191L89jy5+sTKTlzZha/dfv8PGq2fCYWQZrpHcvYgoLlScxtqp2Jva4tyoy+oYPouaKp4kkjYATpawYEtmFj6JKOc1jbdZLb6VJgxMz3yJDIBbtJKQNQCNChIJBBtfmNaakhODSuT6KTDq5HaTIf3g3vFO9SadyF0SaLUUVEgR4cGquzgdp7XJ1NhewHgLnTxqufozAQwIazFmPaO7CQH/3X9o7hVzRUcUWRqzjwypk6PQte+fXNftEXzG5GniK8SdHom9IudALXt6JOXUC+mY+6rmkNLCPRNaiovcgYPBLeR736yyki40UFRfX0u887DuqJ+bkY6tQW6tAwyEk3uUYa9wMd7U9geDdW2bPfsuu1r52zXvflsKr8ZwJY4mYkMY4ZlvlALEqLMxH1hl38TVb44NCbT2l0TF6MwC2jnW+rE6/R63PP6JPZ40Ho1B3ONc2jEagSC9xztK3tHdUTDdHAwRzIbWJK5dDnVgRv6P0l7d4vQ3RW6qpmY5QovbfKdL67G+vedaV10T3W3mP4LPDcEiRw6hgyk21P7Wnl229tMDo5Be+U3zZt+d5D/wB1x5HwpiPoza/0rEMgT0RpZQoYG+9rjxDEeNIvRgZs3Wvy0ttZi2muhGaw7hpTuuiNrN/n+wfk7CWVr6PdUIJOYC7FFtyGUm3hT2E4RCyo0bOV7ZUg3BWQh2tcbFgDUp+Hf4XaA6pmbRdGzK62tfTRzVFxPgQhhDZy1vm0Yv4SRAm17WNr277602rew4u69T/25Zw9GYFtoxItYk69nq8p07upQ+rxp+PgUSqyLmCtlJGY2zLls3n2FufCoadGQAR1rH0B2hcWTLdSt7FDlGnLvqLFwFZkazFPpXIFr5RZlKjY2LMz+ZttSTXQWbe8/sWuKwEISzkhesaTVrdpsxOvd2jpTGH6ORhmLZj2gU1IyALEo8z9EutMYjoxnLkzN2mLeiOazLyP/nb/ALIp382kvfNbtq9gLaBAhXQ94zeB76OXwHpVs/sOfm1BYjK1ja4zG1gnV+9LKfADur1+QIy2Zi5Nw1727QBF9BzFRvzbH0d5DdGz3yi79pCM5vqbRgX329b0/Ac0kr9YbSEHLlHZKrGuhvsRHYjmGNPboV3/AJ9+xKw/B40YOAcy5rEm/pMzm/3ma3nTP5uw5i2U3LZt+eZ2v7ZGHk1Q4uioHWfSk51Km47wi9/LJcedLN0VzFiZn7RB0AFrCUaWO/0up/ZFL+Axs3+o/gmL0fhDhwpzC9jfYElreWZiaRuj0J3DG+4vvq7fGRtPGok/RVWGkjAnPc2uO0sigAX0C9abDwHdSP0VBH+K18zHbe7h7ML6gEC3lR/A1vvm/gn/AJEhyqMp7Gx56ZtCeY7R9tGA4HFCwZAQQCN+9Y1+ESezxqu6R8LsmInz7xP2LCwIRgGB3Db69xpZOjAdD9KwzK40GgzCTRRfRfpdv2Vp3V+BRTcfXySh0aw+vZOu4ubH09/PrW9tLLwmLPHd3zgDLdrlhHm7xrYSsPWO6mm6OA2zSMbAg6WzXD72PMSa9+UbU/wngnUEkOXud2Fz6CJvf/ywaLK9rClJpN5sdw/BYki6pQwTMH3O4KsNfNRTbcAiN/T1ZntmNgWz5rDlfrG93dVqKKsxRmVepzcqoeARKQRnuAVHaOxzXFtrdo+6pHDOHRwKVjuAbHU32VVHuUUz0jxLRwM6GzAprYHdlB38DVFE2K9L51fYkGJCDYd3LlsRz770WSG5zmt2bC9Jese0mL1tirc/8FNPR0+I79a9H522vzsrfksUdh5Zrn307lfl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0069" name="Picture 21" descr="D:\ШКОЛА\загруженно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3357562"/>
            <a:ext cx="2071702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462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142984"/>
            <a:ext cx="54292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провалилася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зріст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потрапити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наближатися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лежачи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розкинувши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ноги.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підручні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драбину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жердини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Лежачи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одному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закріплених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боку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мотузкою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край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рятувальник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відстань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подати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мотузку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пояс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багор.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особа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відповзає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витягує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потерпілого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429000"/>
            <a:ext cx="2786082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142984"/>
            <a:ext cx="2615100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14348" y="142852"/>
            <a:ext cx="6000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Правила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надання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провалилася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uk-UA" sz="105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3429000"/>
            <a:ext cx="521495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при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наданні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місцях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промоїни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битий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спеціальні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рятувальні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шлюпки на полозках, на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наближаються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потерпілого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кішки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багра;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надання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немає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нічого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2-3 особи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лягають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ланцюжком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наближаються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потерпілого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тримаючи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одного за ноги, а перший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них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подає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потерпілому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ремінь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одяг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4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медична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допомога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провалилася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врятована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повинна бути направлена на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запобігання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подальшого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переохолодження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AutoShape 2" descr="data:image/jpeg;base64,/9j/4AAQSkZJRgABAQAAAQABAAD/2wCEAAkGBxQTEhUUExQVFhUXGBYWGBgYGRgZHxcYGhwXHBgYFxkYHSggHRslHBUYITEhJSkrLi4uFx8zODMsNygtLisBCgoKDg0OGxAQGzQlHyQsLC0sLCwsLSwsLCw0LCwsLCwsLCwsLSwsLCwsLCwsLCwsLCwsLCwsLCwsLCwsLCwsLP/AABEIAL0BCwMBIgACEQEDEQH/xAAbAAABBQEBAAAAAAAAAAAAAAAAAQMEBQYHAv/EAEoQAAIBAgQCBgUHCgUCBgMAAAECAwARBBIhMQVBBhMiUWFxMoGRobEHFCNCUoKSFRZDU2JyosHR0jODssLwNMNUY6Oz4fEXc5P/xAAbAQACAwEBAQAAAAAAAAAAAAAAAQIDBAUGB//EAC4RAAIBAwQABQIFBQAAAAAAAAABAgMREgQhMVEFEzJBkWGhFSIjcYEUQlLw8f/aAAwDAQACEQMRAD8Abooor1h85CiiigAooooAKKKKACiiigAooooAKKKKACiiigAooooAKKKKACiiigAooooAKKKKACiiigAooooAKKKKACiiigApalcQ4bNBbromQE2DHKVJ7sykgHwNr0xDGzEKiM7G5CoCxIG5sOW2viO+q1Vg45J7F8tPUjPBxd+jxQRW94D0IiMaviQzOyhimZkVL65bKQSRzLc+6pHE+gkDqeovC/I5mdfvIzbeRB8axfiVPK1nY6i8DrOF7q/RzqiuhRfJ9Dl7Usxf7QKjXwXLa3neshx/gkmGkKkO6brIENiOYbKCAwt4X0NW0tdSqStwZ6/hNejDJ7/sVlJQrX1GvlRWu5zWmgopaRjbU6edO4JN8BRSBhtcX3t/8U/h8JJILxxSyD7SRuw/EBaoOrBK7ZZGhUk7KL+BmilnBTSRWjPdIrIfY4FID5300IIOuoNjrYjY01OL4YnSmuU/gKKW1FSK7CUUtqKAEopaSgAopaKAEopaKAEopaKAEoopaAEopaDtflQCTYlFPPhZFQSNFIsZtZyhC67anYHkdjcUyf8An/O++lQU4y3TLJUpxaUla4tqLVJh4bM0qwiJxIwuFYFezzYltAo7+8gbmpU3RzGKxX5s5tzUqQfI5h8Kqeppp2yNENBXmrqLN7ieFRyIY3MjIwIIaSQ3B82qPgujsELF4hIrEZSRLJte9tW7xVtRXC9rHsWk3k+SMcGPtzf/ANZP5NSrhbbSTD/Nc/6iakUUsUSuyP8AN2/XzD7yn4rSfN2/Xze1P7Kk0UYoMmUGK6JwyOzs0uZrXIZFuRzsqWv486Z/MqD7c34l/trS0Vaqs0rJlEtPSk7uKv8AsZv8y8P9qb8Y/tp3CdE4Y3EitLmW9rlGtfmAyEX033GvfV/XO+mfGHM8sJkyxR5AVDZQcyq15DudWta9rCqNTq3TheV2X6XQQqVEoJJ92NJxf5tIRHiMWhNwQrnDXBB03S/hbne1W4hlsAMRJblZIdvD6PauQCeNbjNGANCLgb8iKtOhHFXTERIHfq2doyGL5CtnKZc2ga4UC297VzqGv8yVpRtvsdOv4d5cMoyvtudHnwbuLPO7DuKQEHzBiqNjOBLMwaUrIwGUF4omNu7RRpVtUfGYKOUASIHA1F+VdNJco5j32ZncX0IRmzJIY9AMqxjLpzyltD5EVBm6FSD0MRGf3kK/BzWjbo5hj+iA8iw+BoHR3DDaO33m/rV0a9WCsmZZ6LTzd5RM1xDo+giRY+qWVWu8hmVi6kEMCrFANbEDS1qosXg2jO4kFgcy9XvzGVZHOnf410hOERDYOPKSQf7qeXCW2eUf5j/zNFPUVYcMVbQ6eryvg5ZBDI+iwYg/5E3xyVLj4PiTthp/XGw+IFdJ6h+U8w9aH/Uhpcsv/iJPWsX9lX/19XpGT8G0/b+xzlOj+KO2Gl9YUfEipEfRPGH9Bb954x8Ca6ADN+u9san4Woz4j9dH64T/AClFQeurfQnHwfTL3Zioug+LPpdSv32PwSpS/J/Od54h5Izf7hWrWbED68J/y3H/AHDXpcZOPqwn1uP5Gq3rK79y6PhmkX9plk+TyTnil9UJ/nJT8fyeD62JY+Uaj4sa0Rx8/wCrhP8AmuP+0axfTDpFLLJ80Q9UFGeZopSSQSQsQdQpU3BLW1sAOdU1NbWhG8pF9PwzTSdowRcL8nkXOeY+qMf7a9f/AI+h/XT+2P8Asqh6O4GeVmaPFTRIhCkh2kLNYNYLKSoABBuQd63nBMeXVkkZTLG5R7WF9AytlubXVlNu+9VU9dUqK92XT8N09N2xXwZ5/k+i5TzD1RH/AGU7F0GjXIR1bFCGBdHu5GoMmWQBtddRbuFa8GvVWSrVJctihpaMPTFfBTYnDzOjI6QsrAqe063BFj9U2rI8I6G4mKWJ36lxGcxAdrsQDbeP7RB9VdHopQqyimk+R1NPTqSjKS3jwVgmlG8Gv7Mi/wAwO6l+eyf+Gk/FF/fVlRVZfYqaKKKvM4VnONYvGxysY1BhsuW0fWcu1nVWD3vfbS1ud60dFRkrocXZmO/PF10kjjv4s8J/DIh+NSoumKn9Cx8Vkib4sK051qHPwuB/Tghb96ND8RVeE1xIsyh7orF6Ux84ph6oz8Hr1+dEX6ub8K/31Jbo7hT+gjH7oK/6SKPzew36ofif+6lar9AvT+pEPSlP1M59Uf8AfXPuKYiOfGvKbrHK6RlW5ACNC30b6jOLWzba+ew6U9GCyKMLCu5z2cq1tLZWZrDx51heP8JlwuU4nq1DCwjjYOygA62y6AWvmXnbawrJqfMezWxt0zpRvK+72SNvDwzNlLrlfM1xlQoFDZToul3TZjdhm3rG8ZyQSyRZmkCspPZYsuZQ+YlVy2uTscwIvzFnY+k2J9AkOVIKlo7m1uy2bOqltxqOVVQLl5SxuSATc31OYnMbbm99BtYVgnKOJvipRWaOkdBeOvMrxyEsEClZWuCQSew2a2YgD0vbrqdaK4dgsY/VgPHA/ZAX6K2o07WZ9tPSW/kb1LHEWW1oI/EoxS3kLfzrfT1sYJRbv/Jzammc5OS2OzEUVxteOyOPoZJY1+2s0pB78qsRsdLkW7gd6gzTjrknneR+rtIS0jEkBhmsS2+XQDxqb18MsbbkI6OT9zuLab6UtYAS9YCfmDBWQskkkQkGa10LBMxym+4NN8E6RSxrpkyG3YaOZBGw9IC5OUfs7A3tvVy1G+6sVyoJL8rudDorHYfpteWNGSHLI4TMsuq32OVlF9eQPfWxq+MlJXRTKLjyFFFFSIhRRRQACuYzcDlDtEAjPGxUP1jKzHKrk3yk3IcXBOpvvXRsdjY4ULyuqINyxsPLxPgK5z0g6YRdY0mEzlmABLJlQsBYPZiGvbKDddlG1U19NKukoq9i2jqYUXebshnG4riWDjCQGNlK9a56rM4dibxhrkOQo9LKLAX7q2nRPDxy4OCWRVleVFld5EUszOLk6jQchbkBauV4rpNi5IjESBnv1j82B5ekQFtpZQPVzt+gXSN8NKkLuzQOVSzEnq2JAVlvst7AjbUHS1XUdDVhFykuCuvraU5JR9zqYwCD0cyfuO6e5SB7qcVZV9Gd/vhH/kD76eNFKyBSZ4XF4hdxFJ+KP++nF4sw9OF18VyyD+E5v4aSilgh5sej4zCd5Ap7nuh9jgGpizqdQy+0VWnXfWorcPiOpij/AAL/AEqOBLzCVRRRVhWFFFFABRRRQAUUUUAZ7pH0nGHLIih3Vc7XJyr2WYKQoLFiEOg7xrrY8y4j1kkkplN5CVuWBuNAShF+6wNra6DQCr7jXCGKYgs4YpKwdbaszlWUs19RlaPQWuFUEXWsvhMYXRHN7uTmvvmIJN/WD7a4+uqycduzpaenGO4Sz5GBcWtoSNip0OvKxsbHupUGbQ8+0/r2T2WB8BS8SUGJ7i+UFh5rrTsC9kX3Op8zvXMclgmuTblL0+wssgVSx2UEnyFThwqfKG6iazAEfRsbg7HQd1V+IF1I8vZcX91dh6OvfCYcncwxf6BWjRaWFe+T3Rm1FaVO1jl2G4JORljw0thoB1ZQD8QUCprfJ9iZwM/Vw2NwXPWEXGoypp/F3V1WiupT8PpQlldtmKWrnJWGMFh+rjSMG4RFQHvygC/uqRmPfSUVvMx4aJSblVJ7yAa90UUAFFFFABVdx7jEeFhMsl7bKo3djsq+PjsACam4idUVnY2VQST4DyrlvyizTzSRydRKIVTKL5WKsW1LKhOUkZNDrsN7inFwyUZOwpKeLcVcznHONSYqYPM12a/VoLkIPsxj+e59lO8Q4DiYIBPLEVjzBdSMwv6JKbgE6a63I0rT9BZcLhc0uILx4gAg9YpURqRmyL3yEIT3m2njV9NemEmMURRL1UOcMS3pvlvluAcoW9jbXbcbVvhXlJ40VsjBOhGKyqvdmYRbDXfc/wDO6kTUEnS+3gOXr50jm5yj1+XdXs10EkzA21v7nd+j2O6/DQy83RSf3gLN/EDVhWM+S3G5sK0XOKRvwyXcH2lvZWzrhVI4yaO5TllFMKKKzPygcPMuFZutZAguUF8smYqoD2IJA8+e1VydlsWJXZpjRVJ0P4c0OFQNIz5wr9q9kzKvYS5Jyi3M7k1d0J3QPZhRRRTEFFFFABRRRQAUUUUAcj6WxK2OxBKj015d0cYB99ZsKYyVOozq4a42uA1+fP3jwro3TDo3M+I62CMyCQLmAKgq47NzmI0KhdeRBpvF9GRh8BO8hBmIQkjZFDL2EJ8zc8722FcWWnqebPL08/8ADoxrQUI25MVix2H/AHW+FPUz1ZAI3G3/AAG3uIHhS4VwQL59uSJy03Mp5+Brm+XeOzRry34HK6R0W6Q4Y4aCMzxrIsMV0Zgp9EC4Dbi/MaVzdwDoAfvkN/CqqPbmFdD6N8GhlwMd17TRspa57Li6kqoIVdQdABXS8NWLkk7syazdK5ql1Fxt39/lS1gZeA4jCIGWRepRrFIesDIhPpLdwLAkdm2gG53rV8BWXqyZJlmVjmiYKVOQgWDX53v499deMm3ZowNJFnRRRUyIUUUUAFFFFAFV0pmVMLKzEiwBW3NwymMW59sLpVHh+iTCFndjJiHZJmXRRnDKxUnckAMgJNhyA3qz6QrnxGCi+qZXkb/LS6j8R91X1VuKk9yxTlFbHNOmfCMTiZ8NFljjF3ZM7k3Ygg3KqQGA5C/pb8qb4p0DXD4SaaWYvIiXAQZUBuAL37R37xXQ+K8OSeMxvcagqy6MjDZlPIisl0n4nJHg58Pix2zGermAOSa1jr9l9DcbaVbRlKklBPYprxVWTm+TmCIBoNt/60ppbUlehSsjz7u3ubL5LMVlxbx8pIifWjAj3O1dVrjfyetbiEPiJB53Q/0rslcfWL9VnZ0bvSQVA47gDPBJEpALAWJvbRgdba8reup9QuM8SXDQtK4YhcostrkswUAXIG5rKaTPdFuLTjFSYOcq/VoMrqABdcuYHY7OutuRrXVj+jeBlbHT4p4pIY2WyLIFDFny5vRY6ARj8VbCoRya3JvG+wUUUVMgFFFFABRRRQAUUUUAFUfTX/oZ/EKP41q8rM/KLMFwLXvrJENN/TB+C1XVV4P9mSh6kc4piM2Zl7+2PXo3v1+9XgY5P2h91v6U3jQ4MUwjk6shhmKOFYGxAViLEmzEW+zXm4aeq24tPg7DrRSvcm1u/k3xt0lgO6MJF/de97eTKfxCucnHjkrn1AfE391bfoJwictFiw0axkOpUlixW5Ui2WwOZVO/LxrVoaNWnVTa24M+pqU5QsmdAdQQQRcEEEd4O4qk6OkxtLhz9RiynvU7/FWPjIavapMYMmOgblKjxn7oLe09keoV25bNM566LuiiipkQooooAKKKKAKPjmmJwT8uskQ/fSy+8VeVRdLv8OEjcYiEjzBOnr29dXpqK5Y3wgqv4/iYo8PLJOoaJVLMp1zW2A8SbAeJFWFc5+WadxFh0BIRncsBzZQMt/AXJ87VNK7sI5lEhcErcOLsUUtYqNSUud15jmLkbEVGilYj0m3PPxNSuGYaWSaOOAMZWbsFfqka5idgBa5J7qsul3BfmuIdQBlJOgvZW0LKO4EMrgcg4HKrlNxnjci4Rkr2Lb5KMIX4gH1IjikYkknU2UDX94+yu1Vzz5G8EBBPN9Z5An3UUH4ufZXQ6rm7yGlZBVB01W8Ea/axGGH/AKin+VX9UPS1tMKPtYuAews38qrY0X7UlBopgQ2eca5ImHMKzA2/ZzC1/AkedC8RTmsqnuaKQW9YUj2EiplF6QET8pR95/BJ/bR+UovtH8Lj+VS70XNG4EX8oxfbHv8A6UflKL9YvtqVei9PcCJ+Uof1ie2j8pw/rovxp/Wpd6S1AEdcfEdpYz99f61kflRxSnCxKrKbzrexB0CSnl6q2jRqd1U+oVhflYjRYcOQqj6Y6gAadXJoSOVJ8DOdMbAnu1rqXSDAW4MEP6KGF9eRTKT7s3trlbOmmY9gkBiO4kA29RrqfSlokwEs8cx6mSBkVXkcq+dSEMecnt66LbXw3qN0Fjl9df8Ak+/6CHzk/wDceuQAV2PoJb5hh7fZN/3szZvfemhF9VH0o7Ihl/VzKSe5dc3+m3rq8qt6RYbrMNKvhm0/ZIbT1Aj105cDjyWRoqLwzEdZDG/MqL+eze8GpVNcCCiikJoAWis7F0gmm7WFwhkjuQJZJBErWJF0UgsVuN9K9tDj5dGkiwy8+rXrH8QpY5V87eqo5DseeMv1+Kgwy6iNhiJj9jJ/hrf7TMb27hetDUHhPCo8OpWMG5N2ZjmZz9pmOpOvvqdTS9wYVzL5Y3kdsPEkLMAGlLrdiL5lK5Ry0U38a6Pi8UkaF5GCqNyfYB5nu51iOkPE0xEsbRh7KjqxZGTcoVsGAJ2aoznhuShHJmU+TCGROIRl4pAGjlUFlKgGwOt/BSPXUjppg5Zcbi+yvVsYwhzbSxouRmvtmBZCdR2weVaPo3/1cXlL/p/+6hcexEYxeIVmUEyDQka9iPlVU60nHL3JxppSsJ8nXE3wmExHzhAI42R0y2LO0pICb2vdV8r61oz0xWKYQ42E4Zm9F86yRnb64AI3G4052rnHG8MzL1Kkel1naYgEFWUDbUXJJ7jY89L3gnCCVJ6y1nZdA2wtbXPrud771XPVYq7LIUMmdLw2Ljk1jkR/3WVvgap+k2s2AHfib/hilP8AKqHh/BUTEQOD2utGuVBcZXJuVUE+V6u+kEg+ecPBIH0k5NyB+hYD3taraNZVY5FVWn5crGioooq8qCiiigAopGYAXJsBqSeVMDHxfrY/xr/WgCRRUU8Rhvl62O43GddPPWn45Vb0WDeRB+FAHuiiigBmZnBuqhh3Xyn1E6Hy086pOLYtXmiSzAqkrlWUjnGoPcfSOxNScfxR87RxBbrbO73IDEAhAgILGxBJuBqN9bQGEjSB5HVrKVUBMtrkFiTmN/RWsWprxScb7mqhSldS9hg8NgBz9TFca36tL6eNqfxUAOFwcbAMpyFlYAgjqnOoPiaicb4nHBGxdrEq2UAEkm3JVBNu87Cp2PmGfDxZW7Ebkm1hdViWwJ3Nn5XFZaLflzf0L6qWcUVTdGcIT/gKPIsB7AbVe9H8TDFhoUzxrZAQoIuL6+iNedQsTjEjtndVve1za/8Ay4q26MqowkBUABoo20AFyVBJ03JvvV2ik23dleqiklYWfiL3+iiZxbUlZE18Lpa3jevEOJxTkgwRolt3kJLHuCqp0tzJ9tWt6K6FjEZvo2ZlEkH0QMTW1zk2Yk3G2lwT66uGWfcNCfDI4/izm3naq3i18POuJAJRwI5gP4XA5nQD1AbmryNwwDKQQRcEagg7EHuqMeiT7Ig4gF0mUxHvJunqkGn4sp8KmEAjvBHtFFQZcEkYLK5gG5sVCetG7I9Vj41IiUq9bw9QD9LhFNr27cSk7m24BPje/wBXQHUKQQCNQdQe8Hasfi+Iz4pXhgVZI9A8ygoGX6yqrm1/JteVr5q0OExUUaJHmKZVVAJAUNlFt2ABPlUYsk0WFFID3ajvpamRKjpLwtsRGoQgMjhwGvlbRlIJG2jEg2OoGlZ2PozijuIF8esZvcIxf21uaKhKnGTuycZtKyM9wXo2YZRLJKHKghVVCoBbQsSWJOlwBpufVS8V4HOs0rrEZFd2fMhXMQdgwJBuPR0voBW7opOlG1gU2nc59H0RnlBlYKjWyiOTQlde1mS+Q3Og19VM4PAY7CIwfDdZFnJBR8zqCdSVUEuoAGwv4V0eiq5aaEluTjXnHgyPBpI5ZI3+dQHIxbqwCrE5WUA9YwIsW+zyr3i+gcEkvWl31Z2sAh1fVu0VJbfS9yOVX2O4RBNrLDG57yov+Lf31WYno5BGM0c0mGt9ZZLD1h7g77GpwgqatFbEZyc3dsvo0ygAXsAAL67aannXqqbotj5JomMhDlZGRZAuXrVFrPl5HXW2lx51c1YndFYUUUUwCvJjHcPYK9UUAeVQAWAAHcAAPZTMuBiY3aNCe8qL+3epFFAET8nqPRaVf3ZGt+FiR7qDDKPRlVv/ANiX96FfhT87kC6qXPdcD1knl76ZvMeUS+ZZ/cAvxpAZziuBxizM8TYUiSx6t2dSXUBSVbxULpbleorT49D28Bcd8c8R9xIrSY7hJnXJPKTGfSSNcgbwYksxHgCKaHRbB2scPGw7mGf3NpWeemhN3aL4V5RVjBfk7F4jE3fD5Qzi4eWIHqVIuiIWuTlB7hcmtL0p4nJHLDI2Fm6tVmVmGV7X6og/RlrWCn0svhV64w+CjGSJI1JsFijCgsbnXKLKNDdmsB307wyYSjrRKrjUARtdF7xcekfE+oCn5EcXHsTrPLIo8LjY5EDo6srC4II2Pw8jUnovi0LzxxuhVShyqwOVyGMlgDoPQNhzY17xvQzAylmbDRhmuWZAUJJ3PYI18al8P4V82QJhwnVjZGGU+PbUfEE+NV0dM6c8rk6tdTjaxZ0VE+fAaSAxnvbVfU4uvtsfCpQrYZjzLGGBVgCpFiCLgjuIqjThE8BPzWYdWbnq5bsBfexGuvq5k3OtX9FJxTGmUTYXHvoZ4Yh3pGWP8VEfReIkNiHkxLD9axKjyTa3hV7RSxQXZ5jQKAFAUDQAAADyApTS0VIRDbhsepQGMnnGcnrIHZPrBoXCyD9Ox7gUjt67KCfbUykosBGvMNxHJ5XjPsOYe8UxieLrEueaOWNRa7FQ4F9LkxFrDxOgqxqLxGdlUZYjLc5WAIAUWOrCxJGlrKCddqQElWBAIIIOoI1BHeDS1j+j+LlR27Ijgzns9pgq2PJQTGbgH6TLoSCLgGtdG4YAqQQdiDcHyIoTuNqx6ooopiCshiuEzCZ5JYPnYJJX6QKFXkmQjbw289619FRlG407EThcpaJC0JgNv8I5bpbS3Y7NvKpdFFSWwgopzqTR1JouK43RUeDFB2ZAGzKxRgbaaBgx19Egix8aDjYrE9bHYEg9oaEAkg+QUn1Go5Is8uXRIoqvk4lqQvVac2lA522CnnSnEve3W4dTpp2nOu31l3sfYaMkGEuifRUCJc+oxN7Xv1fVgaAE/VJ0DA7868dThjbM6SE2t1jl7+jawY2+suw+sKM0LF9DvzwubQhWGuaQ3yDwFtXPloLHW+le/m8h9KUjwjVU97Zm94ok4lEthnUg6DKbgeiOWw7S+0d4p1MTGxAWRCToAGGp7RsPwN+E91LJdj8uVr2GRw+P6y5/3yz+5iRUoC2g08qY+eJnVA2ZmLDs62K6kMRtz9hpfncf6yPT9od5HxVh9091PKPYYS6H6KiYjiKJbUMS2TslTY881yAAK9jGxm1nUgqWzAi1hl5/eFGcew8ufNiRTcMKoLKoUXvYCwufAV4XGRnaWM8/SHcp+DqfvDvofGxDeWMXAPpDY7H/AJ308l2LCXQ/RTCYtCufMoXMUBJFiRfY+o+NC42I3+lj0tftDna3+pfxDvpZLseEuh+imBi4ztIm9vSG/d56V6GIQkqHS4JBF9bgXIt5C9PJCwl0O0UzDi42ICyISbgAMDcjcCg4uPX6RNN+0NLEg39akeo0ZLsMJdD1FQ4OJRsWFwtmyAsVAY7dnW5F+dOjGR3A6xLnbtDvI+Kkeo0s12N05rlD9FMDGRn9InL6w53A96t7DRFi0ZgqMrEgnQg7ZTrr3Op9YoyXYsJdCz4VHsWUEjZtmHkwsR6jUGXhbA5opCG5lrXPmyjX76vUv5/H2QHRs1rZWB0Oazb7dlvYa9LjYz+kTXbtD9r+xvwnupZRHjPorTxWSL/qIjb7aWI9eth7QTyFWOEx0cnoOCd7bH8J191L89jy5+sTKTlzZha/dfv8PGq2fCYWQZrpHcvYgoLlScxtqp2Jva4tyoy+oYPouaKp4kkjYATpawYEtmFj6JKOc1jbdZLb6VJgxMz3yJDIBbtJKQNQCNChIJBBtfmNaakhODSuT6KTDq5HaTIf3g3vFO9SadyF0SaLUUVEgR4cGquzgdp7XJ1NhewHgLnTxqufozAQwIazFmPaO7CQH/3X9o7hVzRUcUWRqzjwypk6PQte+fXNftEXzG5GniK8SdHom9IudALXt6JOXUC+mY+6rmkNLCPRNaiovcgYPBLeR736yyki40UFRfX0u887DuqJ+bkY6tQW6tAwyEk3uUYa9wMd7U9geDdW2bPfsuu1r52zXvflsKr8ZwJY4mYkMY4ZlvlALEqLMxH1hl38TVb44NCbT2l0TF6MwC2jnW+rE6/R63PP6JPZ40Ho1B3ONc2jEagSC9xztK3tHdUTDdHAwRzIbWJK5dDnVgRv6P0l7d4vQ3RW6qpmY5QovbfKdL67G+vedaV10T3W3mP4LPDcEiRw6hgyk21P7Wnl229tMDo5Be+U3zZt+d5D/wB1x5HwpiPoza/0rEMgT0RpZQoYG+9rjxDEeNIvRgZs3Wvy0ttZi2muhGaw7hpTuuiNrN/n+wfk7CWVr6PdUIJOYC7FFtyGUm3hT2E4RCyo0bOV7ZUg3BWQh2tcbFgDUp+Hf4XaA6pmbRdGzK62tfTRzVFxPgQhhDZy1vm0Yv4SRAm17WNr277602rew4u69T/25Zw9GYFtoxItYk69nq8p07upQ+rxp+PgUSqyLmCtlJGY2zLls3n2FufCoadGQAR1rH0B2hcWTLdSt7FDlGnLvqLFwFZkazFPpXIFr5RZlKjY2LMz+ZttSTXQWbe8/sWuKwEISzkhesaTVrdpsxOvd2jpTGH6ORhmLZj2gU1IyALEo8z9EutMYjoxnLkzN2mLeiOazLyP/nb/ALIp382kvfNbtq9gLaBAhXQ94zeB76OXwHpVs/sOfm1BYjK1ja4zG1gnV+9LKfADur1+QIy2Zi5Nw1727QBF9BzFRvzbH0d5DdGz3yi79pCM5vqbRgX329b0/Ac0kr9YbSEHLlHZKrGuhvsRHYjmGNPboV3/AJ9+xKw/B40YOAcy5rEm/pMzm/3ma3nTP5uw5i2U3LZt+eZ2v7ZGHk1Q4uioHWfSk51Km47wi9/LJcedLN0VzFiZn7RB0AFrCUaWO/0up/ZFL+Axs3+o/gmL0fhDhwpzC9jfYElreWZiaRuj0J3DG+4vvq7fGRtPGok/RVWGkjAnPc2uO0sigAX0C9abDwHdSP0VBH+K18zHbe7h7ML6gEC3lR/A1vvm/gn/AJEhyqMp7Gx56ZtCeY7R9tGA4HFCwZAQQCN+9Y1+ESezxqu6R8LsmInz7xP2LCwIRgGB3Db69xpZOjAdD9KwzK40GgzCTRRfRfpdv2Vp3V+BRTcfXySh0aw+vZOu4ubH09/PrW9tLLwmLPHd3zgDLdrlhHm7xrYSsPWO6mm6OA2zSMbAg6WzXD72PMSa9+UbU/wngnUEkOXud2Fz6CJvf/ywaLK9rClJpN5sdw/BYki6pQwTMH3O4KsNfNRTbcAiN/T1ZntmNgWz5rDlfrG93dVqKKsxRmVepzcqoeARKQRnuAVHaOxzXFtrdo+6pHDOHRwKVjuAbHU32VVHuUUz0jxLRwM6GzAprYHdlB38DVFE2K9L51fYkGJCDYd3LlsRz770WSG5zmt2bC9Jese0mL1tirc/8FNPR0+I79a9H522vzsrfksUdh5Zrn307lfl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1738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1489</Words>
  <Application>Microsoft Office PowerPoint</Application>
  <PresentationFormat>Экран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2018-08-04T08:36:05Z</dcterms:created>
  <dcterms:modified xsi:type="dcterms:W3CDTF">2018-08-04T08:47:54Z</dcterms:modified>
</cp:coreProperties>
</file>