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4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2D7F9-C7E4-41DF-9B5E-75A60147A9B0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82612A-FA15-4118-9608-7C6BF0796781}">
      <dgm:prSet phldrT="[Текст]" phldr="1"/>
      <dgm:spPr/>
      <dgm:t>
        <a:bodyPr/>
        <a:lstStyle/>
        <a:p>
          <a:endParaRPr lang="ru-RU"/>
        </a:p>
      </dgm:t>
    </dgm:pt>
    <dgm:pt modelId="{AC0B8BD7-3B82-4284-9F4D-D49C8ADEE133}" type="parTrans" cxnId="{C1ACC9FB-0ABC-4684-9994-B5C05EA280E1}">
      <dgm:prSet/>
      <dgm:spPr/>
      <dgm:t>
        <a:bodyPr/>
        <a:lstStyle/>
        <a:p>
          <a:endParaRPr lang="ru-RU"/>
        </a:p>
      </dgm:t>
    </dgm:pt>
    <dgm:pt modelId="{CBB54E26-BBAD-433B-9EDF-B2E298584EC3}" type="sibTrans" cxnId="{C1ACC9FB-0ABC-4684-9994-B5C05EA280E1}">
      <dgm:prSet/>
      <dgm:spPr/>
      <dgm:t>
        <a:bodyPr/>
        <a:lstStyle/>
        <a:p>
          <a:endParaRPr lang="ru-RU"/>
        </a:p>
      </dgm:t>
    </dgm:pt>
    <dgm:pt modelId="{A84DB3D4-D21D-4C19-8933-88AD1B8092A7}">
      <dgm:prSet phldrT="[Текст]" custT="1"/>
      <dgm:spPr/>
      <dgm:t>
        <a:bodyPr/>
        <a:lstStyle/>
        <a:p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«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ходять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вчителем</a:t>
          </a:r>
          <a:r>
            <a: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2000" dirty="0">
            <a:solidFill>
              <a:schemeClr val="tx1"/>
            </a:solidFill>
          </a:endParaRPr>
        </a:p>
      </dgm:t>
    </dgm:pt>
    <dgm:pt modelId="{2194625A-CC91-4A4E-AE3A-CA237B72C73A}" type="parTrans" cxnId="{280B0E4A-5C76-4EA0-ABF2-19749374D303}">
      <dgm:prSet/>
      <dgm:spPr/>
      <dgm:t>
        <a:bodyPr/>
        <a:lstStyle/>
        <a:p>
          <a:endParaRPr lang="ru-RU"/>
        </a:p>
      </dgm:t>
    </dgm:pt>
    <dgm:pt modelId="{B401AE2C-7369-4850-97A8-BB663E8DD96B}" type="sibTrans" cxnId="{280B0E4A-5C76-4EA0-ABF2-19749374D303}">
      <dgm:prSet/>
      <dgm:spPr/>
      <dgm:t>
        <a:bodyPr/>
        <a:lstStyle/>
        <a:p>
          <a:endParaRPr lang="ru-RU"/>
        </a:p>
      </dgm:t>
    </dgm:pt>
    <dgm:pt modelId="{EA821A83-76DB-433C-9E6C-30C7EF556FB9}">
      <dgm:prSet phldrT="[Текст]" phldr="1"/>
      <dgm:spPr/>
      <dgm:t>
        <a:bodyPr/>
        <a:lstStyle/>
        <a:p>
          <a:endParaRPr lang="ru-RU" sz="1600" dirty="0"/>
        </a:p>
      </dgm:t>
    </dgm:pt>
    <dgm:pt modelId="{ECBCE94E-9232-4C3D-A6FD-C2E939A46B96}" type="parTrans" cxnId="{A171E82B-AFB7-4E24-A1F2-8AF318049688}">
      <dgm:prSet/>
      <dgm:spPr/>
      <dgm:t>
        <a:bodyPr/>
        <a:lstStyle/>
        <a:p>
          <a:endParaRPr lang="ru-RU"/>
        </a:p>
      </dgm:t>
    </dgm:pt>
    <dgm:pt modelId="{58784CA6-704E-40B6-AEBE-43E1FE9CB71F}" type="sibTrans" cxnId="{A171E82B-AFB7-4E24-A1F2-8AF318049688}">
      <dgm:prSet/>
      <dgm:spPr/>
      <dgm:t>
        <a:bodyPr/>
        <a:lstStyle/>
        <a:p>
          <a:endParaRPr lang="ru-RU"/>
        </a:p>
      </dgm:t>
    </dgm:pt>
    <dgm:pt modelId="{7BA8A3D1-6A43-4784-A60E-33DA8F71BEBC}">
      <dgm:prSet phldrT="[Текст]" phldr="1"/>
      <dgm:spPr/>
      <dgm:t>
        <a:bodyPr/>
        <a:lstStyle/>
        <a:p>
          <a:endParaRPr lang="ru-RU"/>
        </a:p>
      </dgm:t>
    </dgm:pt>
    <dgm:pt modelId="{99DB4228-4D32-4025-B71A-913ADF9E5FC9}" type="parTrans" cxnId="{8D4063C0-D9E0-404A-90C3-C5A43D3611E2}">
      <dgm:prSet/>
      <dgm:spPr/>
      <dgm:t>
        <a:bodyPr/>
        <a:lstStyle/>
        <a:p>
          <a:endParaRPr lang="ru-RU"/>
        </a:p>
      </dgm:t>
    </dgm:pt>
    <dgm:pt modelId="{26C83630-524E-4510-A4FA-4DDD0C2970C2}" type="sibTrans" cxnId="{8D4063C0-D9E0-404A-90C3-C5A43D3611E2}">
      <dgm:prSet/>
      <dgm:spPr/>
      <dgm:t>
        <a:bodyPr/>
        <a:lstStyle/>
        <a:p>
          <a:endParaRPr lang="ru-RU"/>
        </a:p>
      </dgm:t>
    </dgm:pt>
    <dgm:pt modelId="{20F50D63-CF7F-480D-8DD2-7C0894400835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Свобода вчителя у виборі місця, форм, видів та суб’єктів підвищення кваліфікації</a:t>
          </a:r>
          <a:endParaRPr lang="ru-RU" sz="2000" dirty="0">
            <a:solidFill>
              <a:schemeClr val="tx1"/>
            </a:solidFill>
          </a:endParaRPr>
        </a:p>
      </dgm:t>
    </dgm:pt>
    <dgm:pt modelId="{598F8E93-9D92-4940-9472-015224CE795F}" type="parTrans" cxnId="{C82217AB-BA1F-4193-8DA3-BB7AF1F456B0}">
      <dgm:prSet/>
      <dgm:spPr/>
      <dgm:t>
        <a:bodyPr/>
        <a:lstStyle/>
        <a:p>
          <a:endParaRPr lang="ru-RU"/>
        </a:p>
      </dgm:t>
    </dgm:pt>
    <dgm:pt modelId="{B320BA1A-A660-4CD0-95FD-58498B1B1443}" type="sibTrans" cxnId="{C82217AB-BA1F-4193-8DA3-BB7AF1F456B0}">
      <dgm:prSet/>
      <dgm:spPr/>
      <dgm:t>
        <a:bodyPr/>
        <a:lstStyle/>
        <a:p>
          <a:endParaRPr lang="ru-RU"/>
        </a:p>
      </dgm:t>
    </dgm:pt>
    <dgm:pt modelId="{A0DA06B9-6D9B-430B-B7FE-7D6D61235D03}">
      <dgm:prSet phldrT="[Текст]" phldr="1"/>
      <dgm:spPr/>
      <dgm:t>
        <a:bodyPr/>
        <a:lstStyle/>
        <a:p>
          <a:endParaRPr lang="ru-RU" sz="1600"/>
        </a:p>
      </dgm:t>
    </dgm:pt>
    <dgm:pt modelId="{FB0C65DA-5BE9-4760-80FF-CE4C0F11BB6B}" type="parTrans" cxnId="{9EA66A9D-0ABC-432B-9CB8-E1FFE89CAE4A}">
      <dgm:prSet/>
      <dgm:spPr/>
      <dgm:t>
        <a:bodyPr/>
        <a:lstStyle/>
        <a:p>
          <a:endParaRPr lang="ru-RU"/>
        </a:p>
      </dgm:t>
    </dgm:pt>
    <dgm:pt modelId="{CF5F6AAB-C145-46E6-B239-FAC2F19E1F21}" type="sibTrans" cxnId="{9EA66A9D-0ABC-432B-9CB8-E1FFE89CAE4A}">
      <dgm:prSet/>
      <dgm:spPr/>
      <dgm:t>
        <a:bodyPr/>
        <a:lstStyle/>
        <a:p>
          <a:endParaRPr lang="ru-RU"/>
        </a:p>
      </dgm:t>
    </dgm:pt>
    <dgm:pt modelId="{B3C9A2D3-F358-4E61-9554-161AB89D591C}">
      <dgm:prSet phldrT="[Текст]" phldr="1"/>
      <dgm:spPr/>
      <dgm:t>
        <a:bodyPr/>
        <a:lstStyle/>
        <a:p>
          <a:endParaRPr lang="ru-RU"/>
        </a:p>
      </dgm:t>
    </dgm:pt>
    <dgm:pt modelId="{F78E0519-6C08-461D-A7E7-6857C9790747}" type="parTrans" cxnId="{C11F1B3C-2A6D-4374-862E-5CFB5641C031}">
      <dgm:prSet/>
      <dgm:spPr/>
      <dgm:t>
        <a:bodyPr/>
        <a:lstStyle/>
        <a:p>
          <a:endParaRPr lang="ru-RU"/>
        </a:p>
      </dgm:t>
    </dgm:pt>
    <dgm:pt modelId="{2824D7A9-4348-4530-A549-F92B98A3322F}" type="sibTrans" cxnId="{C11F1B3C-2A6D-4374-862E-5CFB5641C031}">
      <dgm:prSet/>
      <dgm:spPr/>
      <dgm:t>
        <a:bodyPr/>
        <a:lstStyle/>
        <a:p>
          <a:endParaRPr lang="ru-RU"/>
        </a:p>
      </dgm:t>
    </dgm:pt>
    <dgm:pt modelId="{EC696265-8103-4E89-95DA-65F0DE0C8C1D}">
      <dgm:prSet phldrT="[Текст]" custT="1"/>
      <dgm:spPr/>
      <dgm:t>
        <a:bodyPr/>
        <a:lstStyle/>
        <a:p>
          <a:r>
            <a:rPr lang="uk-UA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Відмова від централізованого оприлюднення програм підвищення кваліфікації</a:t>
          </a:r>
          <a:endParaRPr lang="ru-RU" sz="2000" dirty="0">
            <a:solidFill>
              <a:schemeClr val="tx1"/>
            </a:solidFill>
          </a:endParaRPr>
        </a:p>
      </dgm:t>
    </dgm:pt>
    <dgm:pt modelId="{FB4C9056-7A0C-4E7D-AAF6-E2ED5478D174}" type="parTrans" cxnId="{9A28C205-15B7-41F2-A8F0-1AA7F3CEEDD3}">
      <dgm:prSet/>
      <dgm:spPr/>
      <dgm:t>
        <a:bodyPr/>
        <a:lstStyle/>
        <a:p>
          <a:endParaRPr lang="ru-RU"/>
        </a:p>
      </dgm:t>
    </dgm:pt>
    <dgm:pt modelId="{6945740A-CCA9-48B6-9CCC-CFD4E720E5A2}" type="sibTrans" cxnId="{9A28C205-15B7-41F2-A8F0-1AA7F3CEEDD3}">
      <dgm:prSet/>
      <dgm:spPr/>
      <dgm:t>
        <a:bodyPr/>
        <a:lstStyle/>
        <a:p>
          <a:endParaRPr lang="ru-RU"/>
        </a:p>
      </dgm:t>
    </dgm:pt>
    <dgm:pt modelId="{653D8879-502D-4848-852F-6C034CFD087A}">
      <dgm:prSet phldrT="[Текст]" phldr="1" custT="1"/>
      <dgm:spPr/>
      <dgm:t>
        <a:bodyPr/>
        <a:lstStyle/>
        <a:p>
          <a:endParaRPr lang="ru-RU" sz="2000" dirty="0"/>
        </a:p>
      </dgm:t>
    </dgm:pt>
    <dgm:pt modelId="{729DA4A0-FD98-4E91-B09A-A0EE2697B7D0}" type="parTrans" cxnId="{44370ECB-0588-49B5-889D-C86ED6166F1A}">
      <dgm:prSet/>
      <dgm:spPr/>
      <dgm:t>
        <a:bodyPr/>
        <a:lstStyle/>
        <a:p>
          <a:endParaRPr lang="ru-RU"/>
        </a:p>
      </dgm:t>
    </dgm:pt>
    <dgm:pt modelId="{67D77D6D-CE8F-45AF-9B89-AB6EBCFB2981}" type="sibTrans" cxnId="{44370ECB-0588-49B5-889D-C86ED6166F1A}">
      <dgm:prSet/>
      <dgm:spPr/>
      <dgm:t>
        <a:bodyPr/>
        <a:lstStyle/>
        <a:p>
          <a:endParaRPr lang="ru-RU"/>
        </a:p>
      </dgm:t>
    </dgm:pt>
    <dgm:pt modelId="{B4594074-AAE0-47DF-B006-5A09B975ABFA}" type="pres">
      <dgm:prSet presAssocID="{52A2D7F9-C7E4-41DF-9B5E-75A60147A9B0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40AEB05-F2BB-4F0F-9E08-F668D55BAACA}" type="pres">
      <dgm:prSet presAssocID="{B782612A-FA15-4118-9608-7C6BF0796781}" presName="compositeNode" presStyleCnt="0">
        <dgm:presLayoutVars>
          <dgm:bulletEnabled val="1"/>
        </dgm:presLayoutVars>
      </dgm:prSet>
      <dgm:spPr/>
    </dgm:pt>
    <dgm:pt modelId="{5AD468EC-2A55-4A1A-9FF9-453E8A8AB8D9}" type="pres">
      <dgm:prSet presAssocID="{B782612A-FA15-4118-9608-7C6BF0796781}" presName="image" presStyleLbl="fgImgPlace1" presStyleIdx="0" presStyleCnt="3" custScaleY="90913"/>
      <dgm:spPr/>
      <dgm:t>
        <a:bodyPr/>
        <a:lstStyle/>
        <a:p>
          <a:endParaRPr lang="ru-RU"/>
        </a:p>
      </dgm:t>
    </dgm:pt>
    <dgm:pt modelId="{37181F81-D8D4-4E30-A0B8-551BECF36CBB}" type="pres">
      <dgm:prSet presAssocID="{B782612A-FA15-4118-9608-7C6BF0796781}" presName="childNode" presStyleLbl="node1" presStyleIdx="0" presStyleCnt="3" custScaleX="123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AF447-01D7-49FA-8945-F46E29F9D6B7}" type="pres">
      <dgm:prSet presAssocID="{B782612A-FA15-4118-9608-7C6BF0796781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0E9009-B70E-41C0-9AC8-CF36D9AC367B}" type="pres">
      <dgm:prSet presAssocID="{CBB54E26-BBAD-433B-9EDF-B2E298584EC3}" presName="sibTrans" presStyleCnt="0"/>
      <dgm:spPr/>
    </dgm:pt>
    <dgm:pt modelId="{539D3580-E96C-4EB0-A953-65A00F96B969}" type="pres">
      <dgm:prSet presAssocID="{7BA8A3D1-6A43-4784-A60E-33DA8F71BEBC}" presName="compositeNode" presStyleCnt="0">
        <dgm:presLayoutVars>
          <dgm:bulletEnabled val="1"/>
        </dgm:presLayoutVars>
      </dgm:prSet>
      <dgm:spPr/>
    </dgm:pt>
    <dgm:pt modelId="{C37E7D85-3C00-4C8D-BD49-BFA386B3C9D6}" type="pres">
      <dgm:prSet presAssocID="{7BA8A3D1-6A43-4784-A60E-33DA8F71BEBC}" presName="image" presStyleLbl="fgImgPlace1" presStyleIdx="1" presStyleCnt="3"/>
      <dgm:spPr/>
      <dgm:t>
        <a:bodyPr/>
        <a:lstStyle/>
        <a:p>
          <a:endParaRPr lang="ru-RU"/>
        </a:p>
      </dgm:t>
    </dgm:pt>
    <dgm:pt modelId="{3ED1D5FB-A247-40E0-BAC3-F16C6FC24C7A}" type="pres">
      <dgm:prSet presAssocID="{7BA8A3D1-6A43-4784-A60E-33DA8F71BEBC}" presName="childNode" presStyleLbl="node1" presStyleIdx="1" presStyleCnt="3" custScaleX="1353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D84D43-044A-42C3-A4D6-B5B94871ED08}" type="pres">
      <dgm:prSet presAssocID="{7BA8A3D1-6A43-4784-A60E-33DA8F71BEBC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2A20D3-D83A-40CC-8F32-B8C0FE9CFEDE}" type="pres">
      <dgm:prSet presAssocID="{26C83630-524E-4510-A4FA-4DDD0C2970C2}" presName="sibTrans" presStyleCnt="0"/>
      <dgm:spPr/>
    </dgm:pt>
    <dgm:pt modelId="{F1423ED4-B60F-473C-8214-15C25EBA49C3}" type="pres">
      <dgm:prSet presAssocID="{B3C9A2D3-F358-4E61-9554-161AB89D591C}" presName="compositeNode" presStyleCnt="0">
        <dgm:presLayoutVars>
          <dgm:bulletEnabled val="1"/>
        </dgm:presLayoutVars>
      </dgm:prSet>
      <dgm:spPr/>
    </dgm:pt>
    <dgm:pt modelId="{5FF420AE-4DFD-4566-B222-6BB94A016303}" type="pres">
      <dgm:prSet presAssocID="{B3C9A2D3-F358-4E61-9554-161AB89D591C}" presName="image" presStyleLbl="fgImgPlace1" presStyleIdx="2" presStyleCnt="3"/>
      <dgm:spPr/>
      <dgm:t>
        <a:bodyPr/>
        <a:lstStyle/>
        <a:p>
          <a:endParaRPr lang="ru-RU"/>
        </a:p>
      </dgm:t>
    </dgm:pt>
    <dgm:pt modelId="{E6A796A9-996C-4E7E-811B-D4CEC1AB906C}" type="pres">
      <dgm:prSet presAssocID="{B3C9A2D3-F358-4E61-9554-161AB89D591C}" presName="childNode" presStyleLbl="node1" presStyleIdx="2" presStyleCnt="3" custScaleX="129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C1348-FD7C-453D-A0E6-80278E9C7BA7}" type="pres">
      <dgm:prSet presAssocID="{B3C9A2D3-F358-4E61-9554-161AB89D591C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2913D6-8575-4442-A878-4103BD8D81D7}" type="presOf" srcId="{B3C9A2D3-F358-4E61-9554-161AB89D591C}" destId="{186C1348-FD7C-453D-A0E6-80278E9C7BA7}" srcOrd="0" destOrd="0" presId="urn:microsoft.com/office/officeart/2005/8/layout/hList2"/>
    <dgm:cxn modelId="{C11F1B3C-2A6D-4374-862E-5CFB5641C031}" srcId="{52A2D7F9-C7E4-41DF-9B5E-75A60147A9B0}" destId="{B3C9A2D3-F358-4E61-9554-161AB89D591C}" srcOrd="2" destOrd="0" parTransId="{F78E0519-6C08-461D-A7E7-6857C9790747}" sibTransId="{2824D7A9-4348-4530-A549-F92B98A3322F}"/>
    <dgm:cxn modelId="{34E27662-5854-4B89-A0E0-2422CBD51176}" type="presOf" srcId="{EA821A83-76DB-433C-9E6C-30C7EF556FB9}" destId="{37181F81-D8D4-4E30-A0B8-551BECF36CBB}" srcOrd="0" destOrd="1" presId="urn:microsoft.com/office/officeart/2005/8/layout/hList2"/>
    <dgm:cxn modelId="{9A28C205-15B7-41F2-A8F0-1AA7F3CEEDD3}" srcId="{B3C9A2D3-F358-4E61-9554-161AB89D591C}" destId="{EC696265-8103-4E89-95DA-65F0DE0C8C1D}" srcOrd="0" destOrd="0" parTransId="{FB4C9056-7A0C-4E7D-AAF6-E2ED5478D174}" sibTransId="{6945740A-CCA9-48B6-9CCC-CFD4E720E5A2}"/>
    <dgm:cxn modelId="{9442969C-81F5-4867-A71B-3728AC320BD3}" type="presOf" srcId="{20F50D63-CF7F-480D-8DD2-7C0894400835}" destId="{3ED1D5FB-A247-40E0-BAC3-F16C6FC24C7A}" srcOrd="0" destOrd="0" presId="urn:microsoft.com/office/officeart/2005/8/layout/hList2"/>
    <dgm:cxn modelId="{37E23730-F54D-4A13-8227-3E8E7D04E2C6}" type="presOf" srcId="{A84DB3D4-D21D-4C19-8933-88AD1B8092A7}" destId="{37181F81-D8D4-4E30-A0B8-551BECF36CBB}" srcOrd="0" destOrd="0" presId="urn:microsoft.com/office/officeart/2005/8/layout/hList2"/>
    <dgm:cxn modelId="{4EE6D391-D10F-41C8-90C2-82FFA72BC632}" type="presOf" srcId="{B782612A-FA15-4118-9608-7C6BF0796781}" destId="{905AF447-01D7-49FA-8945-F46E29F9D6B7}" srcOrd="0" destOrd="0" presId="urn:microsoft.com/office/officeart/2005/8/layout/hList2"/>
    <dgm:cxn modelId="{44370ECB-0588-49B5-889D-C86ED6166F1A}" srcId="{B3C9A2D3-F358-4E61-9554-161AB89D591C}" destId="{653D8879-502D-4848-852F-6C034CFD087A}" srcOrd="1" destOrd="0" parTransId="{729DA4A0-FD98-4E91-B09A-A0EE2697B7D0}" sibTransId="{67D77D6D-CE8F-45AF-9B89-AB6EBCFB2981}"/>
    <dgm:cxn modelId="{C1ACC9FB-0ABC-4684-9994-B5C05EA280E1}" srcId="{52A2D7F9-C7E4-41DF-9B5E-75A60147A9B0}" destId="{B782612A-FA15-4118-9608-7C6BF0796781}" srcOrd="0" destOrd="0" parTransId="{AC0B8BD7-3B82-4284-9F4D-D49C8ADEE133}" sibTransId="{CBB54E26-BBAD-433B-9EDF-B2E298584EC3}"/>
    <dgm:cxn modelId="{8D4063C0-D9E0-404A-90C3-C5A43D3611E2}" srcId="{52A2D7F9-C7E4-41DF-9B5E-75A60147A9B0}" destId="{7BA8A3D1-6A43-4784-A60E-33DA8F71BEBC}" srcOrd="1" destOrd="0" parTransId="{99DB4228-4D32-4025-B71A-913ADF9E5FC9}" sibTransId="{26C83630-524E-4510-A4FA-4DDD0C2970C2}"/>
    <dgm:cxn modelId="{280B0E4A-5C76-4EA0-ABF2-19749374D303}" srcId="{B782612A-FA15-4118-9608-7C6BF0796781}" destId="{A84DB3D4-D21D-4C19-8933-88AD1B8092A7}" srcOrd="0" destOrd="0" parTransId="{2194625A-CC91-4A4E-AE3A-CA237B72C73A}" sibTransId="{B401AE2C-7369-4850-97A8-BB663E8DD96B}"/>
    <dgm:cxn modelId="{1FA7B1B1-5A43-458D-9DF4-F667D2D57FE4}" type="presOf" srcId="{653D8879-502D-4848-852F-6C034CFD087A}" destId="{E6A796A9-996C-4E7E-811B-D4CEC1AB906C}" srcOrd="0" destOrd="1" presId="urn:microsoft.com/office/officeart/2005/8/layout/hList2"/>
    <dgm:cxn modelId="{D88DDF87-AD9D-4787-A56E-BBCE0B33EECC}" type="presOf" srcId="{A0DA06B9-6D9B-430B-B7FE-7D6D61235D03}" destId="{3ED1D5FB-A247-40E0-BAC3-F16C6FC24C7A}" srcOrd="0" destOrd="1" presId="urn:microsoft.com/office/officeart/2005/8/layout/hList2"/>
    <dgm:cxn modelId="{E2CFFA05-9F0E-40C9-BE33-218527053B9B}" type="presOf" srcId="{EC696265-8103-4E89-95DA-65F0DE0C8C1D}" destId="{E6A796A9-996C-4E7E-811B-D4CEC1AB906C}" srcOrd="0" destOrd="0" presId="urn:microsoft.com/office/officeart/2005/8/layout/hList2"/>
    <dgm:cxn modelId="{9EA66A9D-0ABC-432B-9CB8-E1FFE89CAE4A}" srcId="{7BA8A3D1-6A43-4784-A60E-33DA8F71BEBC}" destId="{A0DA06B9-6D9B-430B-B7FE-7D6D61235D03}" srcOrd="1" destOrd="0" parTransId="{FB0C65DA-5BE9-4760-80FF-CE4C0F11BB6B}" sibTransId="{CF5F6AAB-C145-46E6-B239-FAC2F19E1F21}"/>
    <dgm:cxn modelId="{A171E82B-AFB7-4E24-A1F2-8AF318049688}" srcId="{B782612A-FA15-4118-9608-7C6BF0796781}" destId="{EA821A83-76DB-433C-9E6C-30C7EF556FB9}" srcOrd="1" destOrd="0" parTransId="{ECBCE94E-9232-4C3D-A6FD-C2E939A46B96}" sibTransId="{58784CA6-704E-40B6-AEBE-43E1FE9CB71F}"/>
    <dgm:cxn modelId="{2370B8EA-4103-40AA-94DB-9D9E4D0318D3}" type="presOf" srcId="{52A2D7F9-C7E4-41DF-9B5E-75A60147A9B0}" destId="{B4594074-AAE0-47DF-B006-5A09B975ABFA}" srcOrd="0" destOrd="0" presId="urn:microsoft.com/office/officeart/2005/8/layout/hList2"/>
    <dgm:cxn modelId="{D6BEDB87-5822-4DC7-ACCE-789C077A50B3}" type="presOf" srcId="{7BA8A3D1-6A43-4784-A60E-33DA8F71BEBC}" destId="{03D84D43-044A-42C3-A4D6-B5B94871ED08}" srcOrd="0" destOrd="0" presId="urn:microsoft.com/office/officeart/2005/8/layout/hList2"/>
    <dgm:cxn modelId="{C82217AB-BA1F-4193-8DA3-BB7AF1F456B0}" srcId="{7BA8A3D1-6A43-4784-A60E-33DA8F71BEBC}" destId="{20F50D63-CF7F-480D-8DD2-7C0894400835}" srcOrd="0" destOrd="0" parTransId="{598F8E93-9D92-4940-9472-015224CE795F}" sibTransId="{B320BA1A-A660-4CD0-95FD-58498B1B1443}"/>
    <dgm:cxn modelId="{3D4BC887-009B-4180-AD21-877D1117A24E}" type="presParOf" srcId="{B4594074-AAE0-47DF-B006-5A09B975ABFA}" destId="{940AEB05-F2BB-4F0F-9E08-F668D55BAACA}" srcOrd="0" destOrd="0" presId="urn:microsoft.com/office/officeart/2005/8/layout/hList2"/>
    <dgm:cxn modelId="{FFB19550-74C6-403E-A25F-E12EC11C73C7}" type="presParOf" srcId="{940AEB05-F2BB-4F0F-9E08-F668D55BAACA}" destId="{5AD468EC-2A55-4A1A-9FF9-453E8A8AB8D9}" srcOrd="0" destOrd="0" presId="urn:microsoft.com/office/officeart/2005/8/layout/hList2"/>
    <dgm:cxn modelId="{7C503575-B41C-440B-956B-30133A3053E7}" type="presParOf" srcId="{940AEB05-F2BB-4F0F-9E08-F668D55BAACA}" destId="{37181F81-D8D4-4E30-A0B8-551BECF36CBB}" srcOrd="1" destOrd="0" presId="urn:microsoft.com/office/officeart/2005/8/layout/hList2"/>
    <dgm:cxn modelId="{4DA72D32-AE80-4F48-B608-4E3430F295DE}" type="presParOf" srcId="{940AEB05-F2BB-4F0F-9E08-F668D55BAACA}" destId="{905AF447-01D7-49FA-8945-F46E29F9D6B7}" srcOrd="2" destOrd="0" presId="urn:microsoft.com/office/officeart/2005/8/layout/hList2"/>
    <dgm:cxn modelId="{6728BCB8-DB71-4DF2-96C9-01FC5C526F37}" type="presParOf" srcId="{B4594074-AAE0-47DF-B006-5A09B975ABFA}" destId="{CC0E9009-B70E-41C0-9AC8-CF36D9AC367B}" srcOrd="1" destOrd="0" presId="urn:microsoft.com/office/officeart/2005/8/layout/hList2"/>
    <dgm:cxn modelId="{7FD8113E-47B1-4CBC-B454-8BA152C557FD}" type="presParOf" srcId="{B4594074-AAE0-47DF-B006-5A09B975ABFA}" destId="{539D3580-E96C-4EB0-A953-65A00F96B969}" srcOrd="2" destOrd="0" presId="urn:microsoft.com/office/officeart/2005/8/layout/hList2"/>
    <dgm:cxn modelId="{10F8407A-5F13-43AF-B01B-BD6834464FA0}" type="presParOf" srcId="{539D3580-E96C-4EB0-A953-65A00F96B969}" destId="{C37E7D85-3C00-4C8D-BD49-BFA386B3C9D6}" srcOrd="0" destOrd="0" presId="urn:microsoft.com/office/officeart/2005/8/layout/hList2"/>
    <dgm:cxn modelId="{BB709DAB-1A8C-4318-B003-2586A86245E1}" type="presParOf" srcId="{539D3580-E96C-4EB0-A953-65A00F96B969}" destId="{3ED1D5FB-A247-40E0-BAC3-F16C6FC24C7A}" srcOrd="1" destOrd="0" presId="urn:microsoft.com/office/officeart/2005/8/layout/hList2"/>
    <dgm:cxn modelId="{94B4B0E8-651A-4872-87DA-A2B87B6E1893}" type="presParOf" srcId="{539D3580-E96C-4EB0-A953-65A00F96B969}" destId="{03D84D43-044A-42C3-A4D6-B5B94871ED08}" srcOrd="2" destOrd="0" presId="urn:microsoft.com/office/officeart/2005/8/layout/hList2"/>
    <dgm:cxn modelId="{062815E9-AC97-4D44-8F7D-9BE8A17F2AAE}" type="presParOf" srcId="{B4594074-AAE0-47DF-B006-5A09B975ABFA}" destId="{472A20D3-D83A-40CC-8F32-B8C0FE9CFEDE}" srcOrd="3" destOrd="0" presId="urn:microsoft.com/office/officeart/2005/8/layout/hList2"/>
    <dgm:cxn modelId="{1CDF9298-80A5-4538-917B-3E61F82737A6}" type="presParOf" srcId="{B4594074-AAE0-47DF-B006-5A09B975ABFA}" destId="{F1423ED4-B60F-473C-8214-15C25EBA49C3}" srcOrd="4" destOrd="0" presId="urn:microsoft.com/office/officeart/2005/8/layout/hList2"/>
    <dgm:cxn modelId="{81EFD941-5F84-4B37-A11C-EDC6FA7CD5BB}" type="presParOf" srcId="{F1423ED4-B60F-473C-8214-15C25EBA49C3}" destId="{5FF420AE-4DFD-4566-B222-6BB94A016303}" srcOrd="0" destOrd="0" presId="urn:microsoft.com/office/officeart/2005/8/layout/hList2"/>
    <dgm:cxn modelId="{39027713-E097-47E1-A9C8-1039A9D09D64}" type="presParOf" srcId="{F1423ED4-B60F-473C-8214-15C25EBA49C3}" destId="{E6A796A9-996C-4E7E-811B-D4CEC1AB906C}" srcOrd="1" destOrd="0" presId="urn:microsoft.com/office/officeart/2005/8/layout/hList2"/>
    <dgm:cxn modelId="{E0CF6A60-20C7-4A55-92BB-FEDB5A0B4D37}" type="presParOf" srcId="{F1423ED4-B60F-473C-8214-15C25EBA49C3}" destId="{186C1348-FD7C-453D-A0E6-80278E9C7BA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E45DFE8-6F09-4AB4-A245-E4A4AC92C8D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F36C5C-E9F1-46A3-922B-039D34AC3266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інформації про нього у Єдиному державному реєстрі юридичних осіб, фізичних осіб-підприємців та громадських формувань (далі ЄДР).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2008F5-218D-4982-9152-12F729FF1892}" type="parTrans" cxnId="{21044E73-4559-4348-88EF-18AC496A4139}">
      <dgm:prSet/>
      <dgm:spPr/>
      <dgm:t>
        <a:bodyPr/>
        <a:lstStyle/>
        <a:p>
          <a:endParaRPr lang="ru-RU"/>
        </a:p>
      </dgm:t>
    </dgm:pt>
    <dgm:pt modelId="{B9AC3943-053E-4A02-A8BD-395833C40382}" type="sibTrans" cxnId="{21044E73-4559-4348-88EF-18AC496A4139}">
      <dgm:prSet/>
      <dgm:spPr/>
      <dgm:t>
        <a:bodyPr/>
        <a:lstStyle/>
        <a:p>
          <a:endParaRPr lang="ru-RU"/>
        </a:p>
      </dgm:t>
    </dgm:pt>
    <dgm:pt modelId="{22EDE541-0114-49A2-A84F-9649CD7093B3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</a:t>
          </a:r>
          <a:r>
            <a:rPr lang="uk-UA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вебсайту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суб’єкта підвищення кваліфікації, оприлюднення на ньому програм підвищення кваліфікації і їх відповідність вимогам законодавства.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EAC8E1-1A48-4C32-8AA9-FC5144DD59C6}" type="parTrans" cxnId="{56CB9D85-EFAC-4203-ACDC-834997522884}">
      <dgm:prSet/>
      <dgm:spPr/>
      <dgm:t>
        <a:bodyPr/>
        <a:lstStyle/>
        <a:p>
          <a:endParaRPr lang="ru-RU"/>
        </a:p>
      </dgm:t>
    </dgm:pt>
    <dgm:pt modelId="{E304B759-1035-4CD5-AD13-011C4FA404CA}" type="sibTrans" cxnId="{56CB9D85-EFAC-4203-ACDC-834997522884}">
      <dgm:prSet/>
      <dgm:spPr/>
      <dgm:t>
        <a:bodyPr/>
        <a:lstStyle/>
        <a:p>
          <a:endParaRPr lang="ru-RU"/>
        </a:p>
      </dgm:t>
    </dgm:pt>
    <dgm:pt modelId="{BD6B434E-0376-44DC-B5A5-CE9491B3EDE3}">
      <dgm:prSet custT="1"/>
      <dgm:spPr/>
      <dgm:t>
        <a:bodyPr/>
        <a:lstStyle/>
        <a:p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зразка документа про підвищення кваліфікації, його оприлюднення суб’єктом підвищення кваліфікації на своєму </a:t>
          </a:r>
          <a:r>
            <a:rPr lang="uk-UA" sz="24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вебсайті</a:t>
          </a:r>
          <a:r>
            <a:rPr lang="uk-U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наявність у ньому інформації.</a:t>
          </a:r>
          <a:endParaRPr lang="uk-UA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C38D06-65C4-4324-A5E4-A5A1B052AB59}" type="parTrans" cxnId="{35D73030-85BD-4870-A7B5-F4B846920355}">
      <dgm:prSet/>
      <dgm:spPr/>
      <dgm:t>
        <a:bodyPr/>
        <a:lstStyle/>
        <a:p>
          <a:endParaRPr lang="ru-RU"/>
        </a:p>
      </dgm:t>
    </dgm:pt>
    <dgm:pt modelId="{805FF197-92F2-425A-AEC5-F1E9F5F252AB}" type="sibTrans" cxnId="{35D73030-85BD-4870-A7B5-F4B846920355}">
      <dgm:prSet/>
      <dgm:spPr/>
      <dgm:t>
        <a:bodyPr/>
        <a:lstStyle/>
        <a:p>
          <a:endParaRPr lang="ru-RU"/>
        </a:p>
      </dgm:t>
    </dgm:pt>
    <dgm:pt modelId="{E8BB8AED-25FF-408E-81B5-3F76A8BD0593}" type="pres">
      <dgm:prSet presAssocID="{FE45DFE8-6F09-4AB4-A245-E4A4AC92C8D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E54CB2-F0EF-41F5-9350-9DAFB7A96090}" type="pres">
      <dgm:prSet presAssocID="{18F36C5C-E9F1-46A3-922B-039D34AC3266}" presName="parentLin" presStyleCnt="0"/>
      <dgm:spPr/>
    </dgm:pt>
    <dgm:pt modelId="{5ADE4B0B-CBA1-4543-AA32-5803E972AF91}" type="pres">
      <dgm:prSet presAssocID="{18F36C5C-E9F1-46A3-922B-039D34AC326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0DB3080-BE25-4F06-8EBE-6B899239F07A}" type="pres">
      <dgm:prSet presAssocID="{18F36C5C-E9F1-46A3-922B-039D34AC3266}" presName="parentText" presStyleLbl="node1" presStyleIdx="0" presStyleCnt="3" custScaleX="142997" custScaleY="784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4ECEED-6C9F-4CF2-A9B3-F991340AEA7B}" type="pres">
      <dgm:prSet presAssocID="{18F36C5C-E9F1-46A3-922B-039D34AC3266}" presName="negativeSpace" presStyleCnt="0"/>
      <dgm:spPr/>
    </dgm:pt>
    <dgm:pt modelId="{79AC62A2-AADE-43AC-8F87-CCEBE4B1AFA0}" type="pres">
      <dgm:prSet presAssocID="{18F36C5C-E9F1-46A3-922B-039D34AC3266}" presName="childText" presStyleLbl="conFgAcc1" presStyleIdx="0" presStyleCnt="3">
        <dgm:presLayoutVars>
          <dgm:bulletEnabled val="1"/>
        </dgm:presLayoutVars>
      </dgm:prSet>
      <dgm:spPr/>
    </dgm:pt>
    <dgm:pt modelId="{9287E94C-92BA-43F7-AFB1-6703513F14AA}" type="pres">
      <dgm:prSet presAssocID="{B9AC3943-053E-4A02-A8BD-395833C40382}" presName="spaceBetweenRectangles" presStyleCnt="0"/>
      <dgm:spPr/>
    </dgm:pt>
    <dgm:pt modelId="{BA1DB1F3-5FB5-4F4C-8BC4-D068329898B0}" type="pres">
      <dgm:prSet presAssocID="{22EDE541-0114-49A2-A84F-9649CD7093B3}" presName="parentLin" presStyleCnt="0"/>
      <dgm:spPr/>
    </dgm:pt>
    <dgm:pt modelId="{127E6120-A0FF-4832-99BE-7D2A869FB082}" type="pres">
      <dgm:prSet presAssocID="{22EDE541-0114-49A2-A84F-9649CD7093B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A4ACF2F-C1DF-47CE-B1E9-1154D57778C4}" type="pres">
      <dgm:prSet presAssocID="{22EDE541-0114-49A2-A84F-9649CD7093B3}" presName="parentText" presStyleLbl="node1" presStyleIdx="1" presStyleCnt="3" custScaleX="142997" custScaleY="99591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7715E3-6BF7-423B-8239-B9EF0A8CB818}" type="pres">
      <dgm:prSet presAssocID="{22EDE541-0114-49A2-A84F-9649CD7093B3}" presName="negativeSpace" presStyleCnt="0"/>
      <dgm:spPr/>
    </dgm:pt>
    <dgm:pt modelId="{716AE388-7263-4F7A-A8D2-D3E5A9CBC860}" type="pres">
      <dgm:prSet presAssocID="{22EDE541-0114-49A2-A84F-9649CD7093B3}" presName="childText" presStyleLbl="conFgAcc1" presStyleIdx="1" presStyleCnt="3">
        <dgm:presLayoutVars>
          <dgm:bulletEnabled val="1"/>
        </dgm:presLayoutVars>
      </dgm:prSet>
      <dgm:spPr/>
    </dgm:pt>
    <dgm:pt modelId="{1EA53144-8020-4207-AD44-FF73723757BE}" type="pres">
      <dgm:prSet presAssocID="{E304B759-1035-4CD5-AD13-011C4FA404CA}" presName="spaceBetweenRectangles" presStyleCnt="0"/>
      <dgm:spPr/>
    </dgm:pt>
    <dgm:pt modelId="{A7A6CC84-1079-445C-9BFB-ED5085E4F193}" type="pres">
      <dgm:prSet presAssocID="{BD6B434E-0376-44DC-B5A5-CE9491B3EDE3}" presName="parentLin" presStyleCnt="0"/>
      <dgm:spPr/>
    </dgm:pt>
    <dgm:pt modelId="{2EF52FD3-0679-470E-8ACA-93384B7832A2}" type="pres">
      <dgm:prSet presAssocID="{BD6B434E-0376-44DC-B5A5-CE9491B3EDE3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7F35CFA-5023-4C97-92D9-FF5E85DB5364}" type="pres">
      <dgm:prSet presAssocID="{BD6B434E-0376-44DC-B5A5-CE9491B3EDE3}" presName="parentText" presStyleLbl="node1" presStyleIdx="2" presStyleCnt="3" custScaleX="142997" custScaleY="99332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4CC8A1-6205-451C-A9CE-C5E88BF04D7D}" type="pres">
      <dgm:prSet presAssocID="{BD6B434E-0376-44DC-B5A5-CE9491B3EDE3}" presName="negativeSpace" presStyleCnt="0"/>
      <dgm:spPr/>
    </dgm:pt>
    <dgm:pt modelId="{4C6F1A67-F381-4179-AF2C-9859B9DCFE16}" type="pres">
      <dgm:prSet presAssocID="{BD6B434E-0376-44DC-B5A5-CE9491B3EDE3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5D73030-85BD-4870-A7B5-F4B846920355}" srcId="{FE45DFE8-6F09-4AB4-A245-E4A4AC92C8D4}" destId="{BD6B434E-0376-44DC-B5A5-CE9491B3EDE3}" srcOrd="2" destOrd="0" parTransId="{AAC38D06-65C4-4324-A5E4-A5A1B052AB59}" sibTransId="{805FF197-92F2-425A-AEC5-F1E9F5F252AB}"/>
    <dgm:cxn modelId="{03B5D03F-4C18-441A-A79D-0DF4A7E5E685}" type="presOf" srcId="{BD6B434E-0376-44DC-B5A5-CE9491B3EDE3}" destId="{B7F35CFA-5023-4C97-92D9-FF5E85DB5364}" srcOrd="1" destOrd="0" presId="urn:microsoft.com/office/officeart/2005/8/layout/list1"/>
    <dgm:cxn modelId="{21044E73-4559-4348-88EF-18AC496A4139}" srcId="{FE45DFE8-6F09-4AB4-A245-E4A4AC92C8D4}" destId="{18F36C5C-E9F1-46A3-922B-039D34AC3266}" srcOrd="0" destOrd="0" parTransId="{522008F5-218D-4982-9152-12F729FF1892}" sibTransId="{B9AC3943-053E-4A02-A8BD-395833C40382}"/>
    <dgm:cxn modelId="{1E70690E-D41A-4A62-93CE-49D6643BC06E}" type="presOf" srcId="{18F36C5C-E9F1-46A3-922B-039D34AC3266}" destId="{5ADE4B0B-CBA1-4543-AA32-5803E972AF91}" srcOrd="0" destOrd="0" presId="urn:microsoft.com/office/officeart/2005/8/layout/list1"/>
    <dgm:cxn modelId="{2748FB25-6936-4771-8433-19C4DEB6E864}" type="presOf" srcId="{22EDE541-0114-49A2-A84F-9649CD7093B3}" destId="{127E6120-A0FF-4832-99BE-7D2A869FB082}" srcOrd="0" destOrd="0" presId="urn:microsoft.com/office/officeart/2005/8/layout/list1"/>
    <dgm:cxn modelId="{C2E371A7-198E-4866-A028-B3E57D2EE5C2}" type="presOf" srcId="{22EDE541-0114-49A2-A84F-9649CD7093B3}" destId="{2A4ACF2F-C1DF-47CE-B1E9-1154D57778C4}" srcOrd="1" destOrd="0" presId="urn:microsoft.com/office/officeart/2005/8/layout/list1"/>
    <dgm:cxn modelId="{56CB9D85-EFAC-4203-ACDC-834997522884}" srcId="{FE45DFE8-6F09-4AB4-A245-E4A4AC92C8D4}" destId="{22EDE541-0114-49A2-A84F-9649CD7093B3}" srcOrd="1" destOrd="0" parTransId="{35EAC8E1-1A48-4C32-8AA9-FC5144DD59C6}" sibTransId="{E304B759-1035-4CD5-AD13-011C4FA404CA}"/>
    <dgm:cxn modelId="{6A6D8D7C-664F-4E4D-99E9-3E5DA897F2DF}" type="presOf" srcId="{18F36C5C-E9F1-46A3-922B-039D34AC3266}" destId="{B0DB3080-BE25-4F06-8EBE-6B899239F07A}" srcOrd="1" destOrd="0" presId="urn:microsoft.com/office/officeart/2005/8/layout/list1"/>
    <dgm:cxn modelId="{B9000EAA-42DB-455B-A91B-2EB8A82F7DB7}" type="presOf" srcId="{FE45DFE8-6F09-4AB4-A245-E4A4AC92C8D4}" destId="{E8BB8AED-25FF-408E-81B5-3F76A8BD0593}" srcOrd="0" destOrd="0" presId="urn:microsoft.com/office/officeart/2005/8/layout/list1"/>
    <dgm:cxn modelId="{F6971011-0B10-4B1C-8314-9D6E69C21695}" type="presOf" srcId="{BD6B434E-0376-44DC-B5A5-CE9491B3EDE3}" destId="{2EF52FD3-0679-470E-8ACA-93384B7832A2}" srcOrd="0" destOrd="0" presId="urn:microsoft.com/office/officeart/2005/8/layout/list1"/>
    <dgm:cxn modelId="{55E8D9B9-06F5-4E89-8FCE-A5BAF43E011C}" type="presParOf" srcId="{E8BB8AED-25FF-408E-81B5-3F76A8BD0593}" destId="{B5E54CB2-F0EF-41F5-9350-9DAFB7A96090}" srcOrd="0" destOrd="0" presId="urn:microsoft.com/office/officeart/2005/8/layout/list1"/>
    <dgm:cxn modelId="{3D05EC31-05D9-49D1-A5ED-AD419BBC819F}" type="presParOf" srcId="{B5E54CB2-F0EF-41F5-9350-9DAFB7A96090}" destId="{5ADE4B0B-CBA1-4543-AA32-5803E972AF91}" srcOrd="0" destOrd="0" presId="urn:microsoft.com/office/officeart/2005/8/layout/list1"/>
    <dgm:cxn modelId="{FC243C4D-6F96-4B65-B185-FFA5E0334135}" type="presParOf" srcId="{B5E54CB2-F0EF-41F5-9350-9DAFB7A96090}" destId="{B0DB3080-BE25-4F06-8EBE-6B899239F07A}" srcOrd="1" destOrd="0" presId="urn:microsoft.com/office/officeart/2005/8/layout/list1"/>
    <dgm:cxn modelId="{B970F4F6-5857-489A-BCDB-DC0BF8E48146}" type="presParOf" srcId="{E8BB8AED-25FF-408E-81B5-3F76A8BD0593}" destId="{864ECEED-6C9F-4CF2-A9B3-F991340AEA7B}" srcOrd="1" destOrd="0" presId="urn:microsoft.com/office/officeart/2005/8/layout/list1"/>
    <dgm:cxn modelId="{B530DA6D-AAFE-4C03-928C-CF53D8849295}" type="presParOf" srcId="{E8BB8AED-25FF-408E-81B5-3F76A8BD0593}" destId="{79AC62A2-AADE-43AC-8F87-CCEBE4B1AFA0}" srcOrd="2" destOrd="0" presId="urn:microsoft.com/office/officeart/2005/8/layout/list1"/>
    <dgm:cxn modelId="{3F050E2C-C960-4175-8E10-CAD592CD703A}" type="presParOf" srcId="{E8BB8AED-25FF-408E-81B5-3F76A8BD0593}" destId="{9287E94C-92BA-43F7-AFB1-6703513F14AA}" srcOrd="3" destOrd="0" presId="urn:microsoft.com/office/officeart/2005/8/layout/list1"/>
    <dgm:cxn modelId="{00341B4A-2EB1-4E03-B430-A2B9307928F9}" type="presParOf" srcId="{E8BB8AED-25FF-408E-81B5-3F76A8BD0593}" destId="{BA1DB1F3-5FB5-4F4C-8BC4-D068329898B0}" srcOrd="4" destOrd="0" presId="urn:microsoft.com/office/officeart/2005/8/layout/list1"/>
    <dgm:cxn modelId="{9E981A1C-D233-4107-8EE1-4AE7FC142BCB}" type="presParOf" srcId="{BA1DB1F3-5FB5-4F4C-8BC4-D068329898B0}" destId="{127E6120-A0FF-4832-99BE-7D2A869FB082}" srcOrd="0" destOrd="0" presId="urn:microsoft.com/office/officeart/2005/8/layout/list1"/>
    <dgm:cxn modelId="{7C15F10B-279C-4675-8C22-DF54A84A3BBE}" type="presParOf" srcId="{BA1DB1F3-5FB5-4F4C-8BC4-D068329898B0}" destId="{2A4ACF2F-C1DF-47CE-B1E9-1154D57778C4}" srcOrd="1" destOrd="0" presId="urn:microsoft.com/office/officeart/2005/8/layout/list1"/>
    <dgm:cxn modelId="{AFF3073F-C748-4399-BF16-CC1FDD773507}" type="presParOf" srcId="{E8BB8AED-25FF-408E-81B5-3F76A8BD0593}" destId="{677715E3-6BF7-423B-8239-B9EF0A8CB818}" srcOrd="5" destOrd="0" presId="urn:microsoft.com/office/officeart/2005/8/layout/list1"/>
    <dgm:cxn modelId="{9F00839A-078C-4631-B623-D6AAD0C3C1EA}" type="presParOf" srcId="{E8BB8AED-25FF-408E-81B5-3F76A8BD0593}" destId="{716AE388-7263-4F7A-A8D2-D3E5A9CBC860}" srcOrd="6" destOrd="0" presId="urn:microsoft.com/office/officeart/2005/8/layout/list1"/>
    <dgm:cxn modelId="{E4EF2531-88F8-4632-A115-DC3B7E1E52EE}" type="presParOf" srcId="{E8BB8AED-25FF-408E-81B5-3F76A8BD0593}" destId="{1EA53144-8020-4207-AD44-FF73723757BE}" srcOrd="7" destOrd="0" presId="urn:microsoft.com/office/officeart/2005/8/layout/list1"/>
    <dgm:cxn modelId="{8C2373D3-AEA6-4F03-B695-275806C48DA8}" type="presParOf" srcId="{E8BB8AED-25FF-408E-81B5-3F76A8BD0593}" destId="{A7A6CC84-1079-445C-9BFB-ED5085E4F193}" srcOrd="8" destOrd="0" presId="urn:microsoft.com/office/officeart/2005/8/layout/list1"/>
    <dgm:cxn modelId="{D238C00B-D4CD-4F39-A15C-61CD55565823}" type="presParOf" srcId="{A7A6CC84-1079-445C-9BFB-ED5085E4F193}" destId="{2EF52FD3-0679-470E-8ACA-93384B7832A2}" srcOrd="0" destOrd="0" presId="urn:microsoft.com/office/officeart/2005/8/layout/list1"/>
    <dgm:cxn modelId="{DBED17B5-1F16-4F0C-ABE8-2FF730D4B39B}" type="presParOf" srcId="{A7A6CC84-1079-445C-9BFB-ED5085E4F193}" destId="{B7F35CFA-5023-4C97-92D9-FF5E85DB5364}" srcOrd="1" destOrd="0" presId="urn:microsoft.com/office/officeart/2005/8/layout/list1"/>
    <dgm:cxn modelId="{801F12FD-37CD-4EE6-9BBF-1CA2273F4D25}" type="presParOf" srcId="{E8BB8AED-25FF-408E-81B5-3F76A8BD0593}" destId="{F64CC8A1-6205-451C-A9CE-C5E88BF04D7D}" srcOrd="9" destOrd="0" presId="urn:microsoft.com/office/officeart/2005/8/layout/list1"/>
    <dgm:cxn modelId="{F1DAAD85-8659-4363-AAEC-06F1C632D904}" type="presParOf" srcId="{E8BB8AED-25FF-408E-81B5-3F76A8BD0593}" destId="{4C6F1A67-F381-4179-AF2C-9859B9DCFE1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2FF3E2-E53A-4168-9714-B1898D3D1AD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5D9F43-AEAA-4156-9911-09F0ABD210AA}">
      <dgm:prSet phldrT="[Текст]" phldr="1"/>
      <dgm:spPr/>
      <dgm:t>
        <a:bodyPr/>
        <a:lstStyle/>
        <a:p>
          <a:endParaRPr lang="ru-RU" dirty="0"/>
        </a:p>
      </dgm:t>
    </dgm:pt>
    <dgm:pt modelId="{28B9A30A-1066-4A72-A272-18618FE18F22}" type="parTrans" cxnId="{B60C46DC-E077-456C-8AD8-EA5940E67925}">
      <dgm:prSet/>
      <dgm:spPr/>
      <dgm:t>
        <a:bodyPr/>
        <a:lstStyle/>
        <a:p>
          <a:endParaRPr lang="ru-RU"/>
        </a:p>
      </dgm:t>
    </dgm:pt>
    <dgm:pt modelId="{54A1075C-AE3C-4ABB-B18E-2A3F44E6A598}" type="sibTrans" cxnId="{B60C46DC-E077-456C-8AD8-EA5940E67925}">
      <dgm:prSet/>
      <dgm:spPr/>
      <dgm:t>
        <a:bodyPr/>
        <a:lstStyle/>
        <a:p>
          <a:endParaRPr lang="ru-RU"/>
        </a:p>
      </dgm:t>
    </dgm:pt>
    <dgm:pt modelId="{756EF7C1-8013-4FB8-B3CE-488835A3F56C}">
      <dgm:prSet phldrT="[Текст]" custT="1"/>
      <dgm:spPr/>
      <dgm:t>
        <a:bodyPr/>
        <a:lstStyle/>
        <a:p>
          <a:r>
            <a:rPr lang="uk-UA" sz="20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Технічний опис, дизайн, спосіб виготовлення, порядок видачі та обліку визначає суб’єкт</a:t>
          </a:r>
          <a:endParaRPr lang="ru-RU" sz="20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428D8D-C604-4F95-AB5B-1B3E90060EA3}" type="parTrans" cxnId="{789827C1-67EF-49E7-ADAE-EC8D53EB1A2B}">
      <dgm:prSet/>
      <dgm:spPr/>
      <dgm:t>
        <a:bodyPr/>
        <a:lstStyle/>
        <a:p>
          <a:endParaRPr lang="ru-RU"/>
        </a:p>
      </dgm:t>
    </dgm:pt>
    <dgm:pt modelId="{ACB999B2-0CBE-403A-B5D8-C70C91C7B69E}" type="sibTrans" cxnId="{789827C1-67EF-49E7-ADAE-EC8D53EB1A2B}">
      <dgm:prSet/>
      <dgm:spPr/>
      <dgm:t>
        <a:bodyPr/>
        <a:lstStyle/>
        <a:p>
          <a:endParaRPr lang="ru-RU"/>
        </a:p>
      </dgm:t>
    </dgm:pt>
    <dgm:pt modelId="{94EF38ED-17D7-4A09-902F-3F8465EABFEA}">
      <dgm:prSet phldrT="[Текст]" phldr="1"/>
      <dgm:spPr/>
      <dgm:t>
        <a:bodyPr/>
        <a:lstStyle/>
        <a:p>
          <a:endParaRPr lang="ru-RU"/>
        </a:p>
      </dgm:t>
    </dgm:pt>
    <dgm:pt modelId="{DF4C0E37-EF70-4743-A137-5D945F0312EF}" type="parTrans" cxnId="{ACA04C34-6736-4A0B-BA1E-DCC5125B5657}">
      <dgm:prSet/>
      <dgm:spPr/>
      <dgm:t>
        <a:bodyPr/>
        <a:lstStyle/>
        <a:p>
          <a:endParaRPr lang="ru-RU"/>
        </a:p>
      </dgm:t>
    </dgm:pt>
    <dgm:pt modelId="{88FA99F1-2E2E-4010-AA6D-D1602240DB02}" type="sibTrans" cxnId="{ACA04C34-6736-4A0B-BA1E-DCC5125B5657}">
      <dgm:prSet/>
      <dgm:spPr/>
      <dgm:t>
        <a:bodyPr/>
        <a:lstStyle/>
        <a:p>
          <a:endParaRPr lang="ru-RU"/>
        </a:p>
      </dgm:t>
    </dgm:pt>
    <dgm:pt modelId="{8F0CA1B9-164E-4370-88AB-CE87FD291115}">
      <dgm:prSet phldrT="[Текст]" custT="1"/>
      <dgm:spPr/>
      <dgm:t>
        <a:bodyPr/>
        <a:lstStyle/>
        <a:p>
          <a:r>
            <a:rPr lang="uk-UA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 має містити: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9E40E5-3ACD-4296-BCCF-BC5A30B39627}" type="parTrans" cxnId="{182C1520-4676-4CE1-A0D3-236182069991}">
      <dgm:prSet/>
      <dgm:spPr/>
      <dgm:t>
        <a:bodyPr/>
        <a:lstStyle/>
        <a:p>
          <a:endParaRPr lang="ru-RU"/>
        </a:p>
      </dgm:t>
    </dgm:pt>
    <dgm:pt modelId="{61537AA7-70C0-4553-8BD5-3FA642E733E2}" type="sibTrans" cxnId="{182C1520-4676-4CE1-A0D3-236182069991}">
      <dgm:prSet/>
      <dgm:spPr/>
      <dgm:t>
        <a:bodyPr/>
        <a:lstStyle/>
        <a:p>
          <a:endParaRPr lang="ru-RU"/>
        </a:p>
      </dgm:t>
    </dgm:pt>
    <dgm:pt modelId="{3D004E12-FAEA-4606-B9A5-9C70B933A5C1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повне найменування суб’єкта (для юридичних осіб) або ПІБ фізичної особи</a:t>
          </a:r>
          <a: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(для фізичних осіб і ФОП), яка надає освітні послуги з підвищення кваліфікації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BCE721-CC2E-4FFB-A3B5-FFD757945033}" type="parTrans" cxnId="{F6141E93-BF9D-4A37-B3B0-9FF3C3E07D2A}">
      <dgm:prSet/>
      <dgm:spPr/>
      <dgm:t>
        <a:bodyPr/>
        <a:lstStyle/>
        <a:p>
          <a:endParaRPr lang="ru-RU"/>
        </a:p>
      </dgm:t>
    </dgm:pt>
    <dgm:pt modelId="{E701277C-D08A-4372-99E3-A9877677CAFE}" type="sibTrans" cxnId="{F6141E93-BF9D-4A37-B3B0-9FF3C3E07D2A}">
      <dgm:prSet/>
      <dgm:spPr/>
      <dgm:t>
        <a:bodyPr/>
        <a:lstStyle/>
        <a:p>
          <a:endParaRPr lang="ru-RU"/>
        </a:p>
      </dgm:t>
    </dgm:pt>
    <dgm:pt modelId="{8A3BAAF8-8013-4D30-A5CD-6549C2E2917D}">
      <dgm:prSet phldrT="[Текст]" phldr="1"/>
      <dgm:spPr/>
      <dgm:t>
        <a:bodyPr/>
        <a:lstStyle/>
        <a:p>
          <a:endParaRPr lang="ru-RU"/>
        </a:p>
      </dgm:t>
    </dgm:pt>
    <dgm:pt modelId="{E3D27834-3663-4642-97EA-86310C2C8186}" type="parTrans" cxnId="{D2A70EE6-D29F-4534-81B4-7E7FFF3AE0B2}">
      <dgm:prSet/>
      <dgm:spPr/>
      <dgm:t>
        <a:bodyPr/>
        <a:lstStyle/>
        <a:p>
          <a:endParaRPr lang="ru-RU"/>
        </a:p>
      </dgm:t>
    </dgm:pt>
    <dgm:pt modelId="{1FD31471-F671-42A5-8048-8DFA02A96A4F}" type="sibTrans" cxnId="{D2A70EE6-D29F-4534-81B4-7E7FFF3AE0B2}">
      <dgm:prSet/>
      <dgm:spPr/>
      <dgm:t>
        <a:bodyPr/>
        <a:lstStyle/>
        <a:p>
          <a:endParaRPr lang="ru-RU"/>
        </a:p>
      </dgm:t>
    </dgm:pt>
    <dgm:pt modelId="{AB80D569-F67E-4629-BE09-F5FA576A3BBC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тему (напрям, найменування), обсяг (тривалість) у годинах та/або кредитах ЄКТС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1E3F23-B280-4745-8562-30E20196C1B3}" type="parTrans" cxnId="{9EF74F77-2C29-4335-9408-42452EC092E1}">
      <dgm:prSet/>
      <dgm:spPr/>
      <dgm:t>
        <a:bodyPr/>
        <a:lstStyle/>
        <a:p>
          <a:endParaRPr lang="ru-RU"/>
        </a:p>
      </dgm:t>
    </dgm:pt>
    <dgm:pt modelId="{572611E8-E8C4-48C2-B1D8-12A1A411F3CC}" type="sibTrans" cxnId="{9EF74F77-2C29-4335-9408-42452EC092E1}">
      <dgm:prSet/>
      <dgm:spPr/>
      <dgm:t>
        <a:bodyPr/>
        <a:lstStyle/>
        <a:p>
          <a:endParaRPr lang="ru-RU"/>
        </a:p>
      </dgm:t>
    </dgm:pt>
    <dgm:pt modelId="{C895CEE7-88CE-4DA5-8499-0F0D778A2792}">
      <dgm:prSet phldrT="[Текст]"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ПІБ особи, яка підвищила кваліфікацію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971D218-1A8D-424D-B58C-1328F461F490}" type="parTrans" cxnId="{26922CA6-7652-4BD5-83B3-3928D35C4205}">
      <dgm:prSet/>
      <dgm:spPr/>
      <dgm:t>
        <a:bodyPr/>
        <a:lstStyle/>
        <a:p>
          <a:endParaRPr lang="ru-RU"/>
        </a:p>
      </dgm:t>
    </dgm:pt>
    <dgm:pt modelId="{0715FE44-FEA4-428F-BEA6-604DF6BE7653}" type="sibTrans" cxnId="{26922CA6-7652-4BD5-83B3-3928D35C4205}">
      <dgm:prSet/>
      <dgm:spPr/>
      <dgm:t>
        <a:bodyPr/>
        <a:lstStyle/>
        <a:p>
          <a:endParaRPr lang="ru-RU"/>
        </a:p>
      </dgm:t>
    </dgm:pt>
    <dgm:pt modelId="{CAC646A5-4A82-4BC9-9491-AD19EACD3AEC}">
      <dgm:prSet/>
      <dgm:spPr/>
      <dgm:t>
        <a:bodyPr/>
        <a:lstStyle/>
        <a:p>
          <a:endParaRPr lang="ru-RU"/>
        </a:p>
      </dgm:t>
    </dgm:pt>
    <dgm:pt modelId="{D74EA44D-D1D0-437E-B2CE-767F74C7AE17}" type="parTrans" cxnId="{EF95868E-1056-485E-83B1-3AA1249E265B}">
      <dgm:prSet/>
      <dgm:spPr/>
      <dgm:t>
        <a:bodyPr/>
        <a:lstStyle/>
        <a:p>
          <a:endParaRPr lang="ru-RU"/>
        </a:p>
      </dgm:t>
    </dgm:pt>
    <dgm:pt modelId="{40CED10D-B88F-4230-8854-8B88DF09DF6D}" type="sibTrans" cxnId="{EF95868E-1056-485E-83B1-3AA1249E265B}">
      <dgm:prSet/>
      <dgm:spPr/>
      <dgm:t>
        <a:bodyPr/>
        <a:lstStyle/>
        <a:p>
          <a:endParaRPr lang="ru-RU"/>
        </a:p>
      </dgm:t>
    </dgm:pt>
    <dgm:pt modelId="{99472E2F-4ADB-4F96-8BAC-04050B755C7C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опис досягнутих результатів навчання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2852FF-81BF-4BF4-8CCD-67CAEC674658}" type="parTrans" cxnId="{8911AE7B-A1B4-4EE9-B650-9BFBCD70927D}">
      <dgm:prSet/>
      <dgm:spPr/>
      <dgm:t>
        <a:bodyPr/>
        <a:lstStyle/>
        <a:p>
          <a:endParaRPr lang="ru-RU"/>
        </a:p>
      </dgm:t>
    </dgm:pt>
    <dgm:pt modelId="{04EC3822-3E02-453B-B0A4-02A144BDF41D}" type="sibTrans" cxnId="{8911AE7B-A1B4-4EE9-B650-9BFBCD70927D}">
      <dgm:prSet/>
      <dgm:spPr/>
      <dgm:t>
        <a:bodyPr/>
        <a:lstStyle/>
        <a:p>
          <a:endParaRPr lang="ru-RU"/>
        </a:p>
      </dgm:t>
    </dgm:pt>
    <dgm:pt modelId="{69E10B42-163C-44FB-A229-2200863DC9B5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дату видачі та обліковий запис документа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1004C4-B6A3-459C-8C4D-AE42EDFE7B60}" type="parTrans" cxnId="{B5F9DEB1-9832-423A-828D-66F16BA7F919}">
      <dgm:prSet/>
      <dgm:spPr/>
      <dgm:t>
        <a:bodyPr/>
        <a:lstStyle/>
        <a:p>
          <a:endParaRPr lang="ru-RU"/>
        </a:p>
      </dgm:t>
    </dgm:pt>
    <dgm:pt modelId="{3FBD4F0F-EEB4-4652-9C46-1A2813442A24}" type="sibTrans" cxnId="{B5F9DEB1-9832-423A-828D-66F16BA7F919}">
      <dgm:prSet/>
      <dgm:spPr/>
      <dgm:t>
        <a:bodyPr/>
        <a:lstStyle/>
        <a:p>
          <a:endParaRPr lang="ru-RU"/>
        </a:p>
      </dgm:t>
    </dgm:pt>
    <dgm:pt modelId="{3E7379FF-FCDC-4552-9F00-7B4B9B2FE4C8}">
      <dgm:prSet custT="1"/>
      <dgm:spPr/>
      <dgm:t>
        <a:bodyPr/>
        <a:lstStyle/>
        <a:p>
          <a:r>
            <a:rPr lang="uk-UA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найменування посади (у разі наявності), прізвище, ініціали особи, яка підписала документ від імені суб’єкта, її підпис</a:t>
          </a:r>
          <a:endParaRPr lang="uk-UA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18D3EF-C472-4E44-A1CA-6BFC87BCB5AB}" type="parTrans" cxnId="{905FFC97-D5A7-4A9D-843E-D0E190FA9A43}">
      <dgm:prSet/>
      <dgm:spPr/>
      <dgm:t>
        <a:bodyPr/>
        <a:lstStyle/>
        <a:p>
          <a:endParaRPr lang="ru-RU"/>
        </a:p>
      </dgm:t>
    </dgm:pt>
    <dgm:pt modelId="{02C21BF2-6956-426B-941B-D1CD3FB1775D}" type="sibTrans" cxnId="{905FFC97-D5A7-4A9D-843E-D0E190FA9A43}">
      <dgm:prSet/>
      <dgm:spPr/>
      <dgm:t>
        <a:bodyPr/>
        <a:lstStyle/>
        <a:p>
          <a:endParaRPr lang="ru-RU"/>
        </a:p>
      </dgm:t>
    </dgm:pt>
    <dgm:pt modelId="{1DC77257-57CD-49CB-8235-96DDC1089B73}" type="pres">
      <dgm:prSet presAssocID="{4B2FF3E2-E53A-4168-9714-B1898D3D1AD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10B69E-622B-4B9F-9DA2-56D48FF1721E}" type="pres">
      <dgm:prSet presAssocID="{C65D9F43-AEAA-4156-9911-09F0ABD210AA}" presName="composite" presStyleCnt="0"/>
      <dgm:spPr/>
    </dgm:pt>
    <dgm:pt modelId="{AFC23686-1343-4A58-A86C-3B838832134D}" type="pres">
      <dgm:prSet presAssocID="{C65D9F43-AEAA-4156-9911-09F0ABD210AA}" presName="parentText" presStyleLbl="alignNode1" presStyleIdx="0" presStyleCnt="4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589B7E-AC60-4859-94F5-37AC5F29891D}" type="pres">
      <dgm:prSet presAssocID="{C65D9F43-AEAA-4156-9911-09F0ABD210AA}" presName="descendantText" presStyleLbl="alignAcc1" presStyleIdx="0" presStyleCnt="4" custScaleY="119022" custLinFactNeighborX="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CCC4E8-157A-4FE0-9A3F-12155E069354}" type="pres">
      <dgm:prSet presAssocID="{54A1075C-AE3C-4ABB-B18E-2A3F44E6A598}" presName="sp" presStyleCnt="0"/>
      <dgm:spPr/>
    </dgm:pt>
    <dgm:pt modelId="{E24A41F9-2B73-45BA-A5B0-83381EAEE067}" type="pres">
      <dgm:prSet presAssocID="{94EF38ED-17D7-4A09-902F-3F8465EABFEA}" presName="composite" presStyleCnt="0"/>
      <dgm:spPr/>
    </dgm:pt>
    <dgm:pt modelId="{AE5E4891-D75A-4B55-850C-520659D9EF97}" type="pres">
      <dgm:prSet presAssocID="{94EF38ED-17D7-4A09-902F-3F8465EABFEA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075D78-1851-4EC7-A69B-6AF37D08D371}" type="pres">
      <dgm:prSet presAssocID="{94EF38ED-17D7-4A09-902F-3F8465EABFEA}" presName="descendantText" presStyleLbl="alignAcc1" presStyleIdx="1" presStyleCnt="4" custScaleY="170952" custLinFactNeighborX="651" custLinFactNeighborY="-65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236CA6-8FAC-4CB7-B878-7BE0590E023A}" type="pres">
      <dgm:prSet presAssocID="{88FA99F1-2E2E-4010-AA6D-D1602240DB02}" presName="sp" presStyleCnt="0"/>
      <dgm:spPr/>
    </dgm:pt>
    <dgm:pt modelId="{676B2F92-3FDF-487F-9D67-7A3BD824427D}" type="pres">
      <dgm:prSet presAssocID="{8A3BAAF8-8013-4D30-A5CD-6549C2E2917D}" presName="composite" presStyleCnt="0"/>
      <dgm:spPr/>
    </dgm:pt>
    <dgm:pt modelId="{11846317-1756-486D-BE14-1E8AAE2D7335}" type="pres">
      <dgm:prSet presAssocID="{8A3BAAF8-8013-4D30-A5CD-6549C2E2917D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AD23CD-95AC-4B4B-ADBA-746ACD8F4D8F}" type="pres">
      <dgm:prSet presAssocID="{8A3BAAF8-8013-4D30-A5CD-6549C2E2917D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49BB16-B20A-4C67-B16C-9BC60F811E16}" type="pres">
      <dgm:prSet presAssocID="{1FD31471-F671-42A5-8048-8DFA02A96A4F}" presName="sp" presStyleCnt="0"/>
      <dgm:spPr/>
    </dgm:pt>
    <dgm:pt modelId="{DAA4B92B-34C7-4BDC-9223-415F49D63FDA}" type="pres">
      <dgm:prSet presAssocID="{CAC646A5-4A82-4BC9-9491-AD19EACD3AEC}" presName="composite" presStyleCnt="0"/>
      <dgm:spPr/>
    </dgm:pt>
    <dgm:pt modelId="{886E8186-BAAC-41B0-A251-1EB5D0B172A8}" type="pres">
      <dgm:prSet presAssocID="{CAC646A5-4A82-4BC9-9491-AD19EACD3AEC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195A2-F4AE-4AFA-9E2E-9F05774A953A}" type="pres">
      <dgm:prSet presAssocID="{CAC646A5-4A82-4BC9-9491-AD19EACD3AEC}" presName="descendantText" presStyleLbl="alignAcc1" presStyleIdx="3" presStyleCnt="4" custScaleY="139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A04C34-6736-4A0B-BA1E-DCC5125B5657}" srcId="{4B2FF3E2-E53A-4168-9714-B1898D3D1AD0}" destId="{94EF38ED-17D7-4A09-902F-3F8465EABFEA}" srcOrd="1" destOrd="0" parTransId="{DF4C0E37-EF70-4743-A137-5D945F0312EF}" sibTransId="{88FA99F1-2E2E-4010-AA6D-D1602240DB02}"/>
    <dgm:cxn modelId="{9EF74F77-2C29-4335-9408-42452EC092E1}" srcId="{8A3BAAF8-8013-4D30-A5CD-6549C2E2917D}" destId="{AB80D569-F67E-4629-BE09-F5FA576A3BBC}" srcOrd="0" destOrd="0" parTransId="{BD1E3F23-B280-4745-8562-30E20196C1B3}" sibTransId="{572611E8-E8C4-48C2-B1D8-12A1A411F3CC}"/>
    <dgm:cxn modelId="{F6141E93-BF9D-4A37-B3B0-9FF3C3E07D2A}" srcId="{94EF38ED-17D7-4A09-902F-3F8465EABFEA}" destId="{3D004E12-FAEA-4606-B9A5-9C70B933A5C1}" srcOrd="1" destOrd="0" parTransId="{A8BCE721-CC2E-4FFB-A3B5-FFD757945033}" sibTransId="{E701277C-D08A-4372-99E3-A9877677CAFE}"/>
    <dgm:cxn modelId="{94918D2D-02A1-4DD9-8C2A-038D003EB2FA}" type="presOf" srcId="{756EF7C1-8013-4FB8-B3CE-488835A3F56C}" destId="{16589B7E-AC60-4859-94F5-37AC5F29891D}" srcOrd="0" destOrd="0" presId="urn:microsoft.com/office/officeart/2005/8/layout/chevron2"/>
    <dgm:cxn modelId="{A0468F82-6673-4771-9E23-D4BF8F94A805}" type="presOf" srcId="{AB80D569-F67E-4629-BE09-F5FA576A3BBC}" destId="{3AAD23CD-95AC-4B4B-ADBA-746ACD8F4D8F}" srcOrd="0" destOrd="0" presId="urn:microsoft.com/office/officeart/2005/8/layout/chevron2"/>
    <dgm:cxn modelId="{60347768-4C3D-4FA5-88B3-421DA990F621}" type="presOf" srcId="{CAC646A5-4A82-4BC9-9491-AD19EACD3AEC}" destId="{886E8186-BAAC-41B0-A251-1EB5D0B172A8}" srcOrd="0" destOrd="0" presId="urn:microsoft.com/office/officeart/2005/8/layout/chevron2"/>
    <dgm:cxn modelId="{BBA8F617-01D6-47E6-A658-52B32F1CF6C3}" type="presOf" srcId="{4B2FF3E2-E53A-4168-9714-B1898D3D1AD0}" destId="{1DC77257-57CD-49CB-8235-96DDC1089B73}" srcOrd="0" destOrd="0" presId="urn:microsoft.com/office/officeart/2005/8/layout/chevron2"/>
    <dgm:cxn modelId="{0B5E9736-3D14-4E26-98A1-252B45555B3E}" type="presOf" srcId="{69E10B42-163C-44FB-A229-2200863DC9B5}" destId="{97B195A2-F4AE-4AFA-9E2E-9F05774A953A}" srcOrd="0" destOrd="1" presId="urn:microsoft.com/office/officeart/2005/8/layout/chevron2"/>
    <dgm:cxn modelId="{26922CA6-7652-4BD5-83B3-3928D35C4205}" srcId="{8A3BAAF8-8013-4D30-A5CD-6549C2E2917D}" destId="{C895CEE7-88CE-4DA5-8499-0F0D778A2792}" srcOrd="1" destOrd="0" parTransId="{F971D218-1A8D-424D-B58C-1328F461F490}" sibTransId="{0715FE44-FEA4-428F-BEA6-604DF6BE7653}"/>
    <dgm:cxn modelId="{4E6691EE-25AB-4B8A-A653-D9D6EDE58870}" type="presOf" srcId="{C895CEE7-88CE-4DA5-8499-0F0D778A2792}" destId="{3AAD23CD-95AC-4B4B-ADBA-746ACD8F4D8F}" srcOrd="0" destOrd="1" presId="urn:microsoft.com/office/officeart/2005/8/layout/chevron2"/>
    <dgm:cxn modelId="{E687F9CA-133D-4B82-B6A2-C8AE7E7F2F68}" type="presOf" srcId="{3E7379FF-FCDC-4552-9F00-7B4B9B2FE4C8}" destId="{97B195A2-F4AE-4AFA-9E2E-9F05774A953A}" srcOrd="0" destOrd="2" presId="urn:microsoft.com/office/officeart/2005/8/layout/chevron2"/>
    <dgm:cxn modelId="{7327FAA3-7DE4-4125-B406-8A71EEB6B779}" type="presOf" srcId="{8A3BAAF8-8013-4D30-A5CD-6549C2E2917D}" destId="{11846317-1756-486D-BE14-1E8AAE2D7335}" srcOrd="0" destOrd="0" presId="urn:microsoft.com/office/officeart/2005/8/layout/chevron2"/>
    <dgm:cxn modelId="{6163C87D-1FBB-4231-B2FD-2560990856DC}" type="presOf" srcId="{8F0CA1B9-164E-4370-88AB-CE87FD291115}" destId="{50075D78-1851-4EC7-A69B-6AF37D08D371}" srcOrd="0" destOrd="0" presId="urn:microsoft.com/office/officeart/2005/8/layout/chevron2"/>
    <dgm:cxn modelId="{D2A70EE6-D29F-4534-81B4-7E7FFF3AE0B2}" srcId="{4B2FF3E2-E53A-4168-9714-B1898D3D1AD0}" destId="{8A3BAAF8-8013-4D30-A5CD-6549C2E2917D}" srcOrd="2" destOrd="0" parTransId="{E3D27834-3663-4642-97EA-86310C2C8186}" sibTransId="{1FD31471-F671-42A5-8048-8DFA02A96A4F}"/>
    <dgm:cxn modelId="{B5F9DEB1-9832-423A-828D-66F16BA7F919}" srcId="{CAC646A5-4A82-4BC9-9491-AD19EACD3AEC}" destId="{69E10B42-163C-44FB-A229-2200863DC9B5}" srcOrd="1" destOrd="0" parTransId="{7B1004C4-B6A3-459C-8C4D-AE42EDFE7B60}" sibTransId="{3FBD4F0F-EEB4-4652-9C46-1A2813442A24}"/>
    <dgm:cxn modelId="{905FFC97-D5A7-4A9D-843E-D0E190FA9A43}" srcId="{CAC646A5-4A82-4BC9-9491-AD19EACD3AEC}" destId="{3E7379FF-FCDC-4552-9F00-7B4B9B2FE4C8}" srcOrd="2" destOrd="0" parTransId="{F018D3EF-C472-4E44-A1CA-6BFC87BCB5AB}" sibTransId="{02C21BF2-6956-426B-941B-D1CD3FB1775D}"/>
    <dgm:cxn modelId="{947085ED-1A41-43B1-8B57-293A3ADE7488}" type="presOf" srcId="{3D004E12-FAEA-4606-B9A5-9C70B933A5C1}" destId="{50075D78-1851-4EC7-A69B-6AF37D08D371}" srcOrd="0" destOrd="1" presId="urn:microsoft.com/office/officeart/2005/8/layout/chevron2"/>
    <dgm:cxn modelId="{5577D6B1-0085-42CE-A910-905103227708}" type="presOf" srcId="{99472E2F-4ADB-4F96-8BAC-04050B755C7C}" destId="{97B195A2-F4AE-4AFA-9E2E-9F05774A953A}" srcOrd="0" destOrd="0" presId="urn:microsoft.com/office/officeart/2005/8/layout/chevron2"/>
    <dgm:cxn modelId="{182C1520-4676-4CE1-A0D3-236182069991}" srcId="{94EF38ED-17D7-4A09-902F-3F8465EABFEA}" destId="{8F0CA1B9-164E-4370-88AB-CE87FD291115}" srcOrd="0" destOrd="0" parTransId="{289E40E5-3ACD-4296-BCCF-BC5A30B39627}" sibTransId="{61537AA7-70C0-4553-8BD5-3FA642E733E2}"/>
    <dgm:cxn modelId="{AE75D0B8-0EDE-4A0C-A848-519C071C7EB2}" type="presOf" srcId="{94EF38ED-17D7-4A09-902F-3F8465EABFEA}" destId="{AE5E4891-D75A-4B55-850C-520659D9EF97}" srcOrd="0" destOrd="0" presId="urn:microsoft.com/office/officeart/2005/8/layout/chevron2"/>
    <dgm:cxn modelId="{B60C46DC-E077-456C-8AD8-EA5940E67925}" srcId="{4B2FF3E2-E53A-4168-9714-B1898D3D1AD0}" destId="{C65D9F43-AEAA-4156-9911-09F0ABD210AA}" srcOrd="0" destOrd="0" parTransId="{28B9A30A-1066-4A72-A272-18618FE18F22}" sibTransId="{54A1075C-AE3C-4ABB-B18E-2A3F44E6A598}"/>
    <dgm:cxn modelId="{EF95868E-1056-485E-83B1-3AA1249E265B}" srcId="{4B2FF3E2-E53A-4168-9714-B1898D3D1AD0}" destId="{CAC646A5-4A82-4BC9-9491-AD19EACD3AEC}" srcOrd="3" destOrd="0" parTransId="{D74EA44D-D1D0-437E-B2CE-767F74C7AE17}" sibTransId="{40CED10D-B88F-4230-8854-8B88DF09DF6D}"/>
    <dgm:cxn modelId="{8911AE7B-A1B4-4EE9-B650-9BFBCD70927D}" srcId="{CAC646A5-4A82-4BC9-9491-AD19EACD3AEC}" destId="{99472E2F-4ADB-4F96-8BAC-04050B755C7C}" srcOrd="0" destOrd="0" parTransId="{5F2852FF-81BF-4BF4-8CCD-67CAEC674658}" sibTransId="{04EC3822-3E02-453B-B0A4-02A144BDF41D}"/>
    <dgm:cxn modelId="{789827C1-67EF-49E7-ADAE-EC8D53EB1A2B}" srcId="{C65D9F43-AEAA-4156-9911-09F0ABD210AA}" destId="{756EF7C1-8013-4FB8-B3CE-488835A3F56C}" srcOrd="0" destOrd="0" parTransId="{BD428D8D-C604-4F95-AB5B-1B3E90060EA3}" sibTransId="{ACB999B2-0CBE-403A-B5D8-C70C91C7B69E}"/>
    <dgm:cxn modelId="{A681C94A-FB50-4270-A13E-57A9A8420EE1}" type="presOf" srcId="{C65D9F43-AEAA-4156-9911-09F0ABD210AA}" destId="{AFC23686-1343-4A58-A86C-3B838832134D}" srcOrd="0" destOrd="0" presId="urn:microsoft.com/office/officeart/2005/8/layout/chevron2"/>
    <dgm:cxn modelId="{9AE6CC57-2D63-4F4F-8CDE-96489E6DBAA8}" type="presParOf" srcId="{1DC77257-57CD-49CB-8235-96DDC1089B73}" destId="{6B10B69E-622B-4B9F-9DA2-56D48FF1721E}" srcOrd="0" destOrd="0" presId="urn:microsoft.com/office/officeart/2005/8/layout/chevron2"/>
    <dgm:cxn modelId="{4C3A677E-6545-4136-B63F-A11A990F0CD4}" type="presParOf" srcId="{6B10B69E-622B-4B9F-9DA2-56D48FF1721E}" destId="{AFC23686-1343-4A58-A86C-3B838832134D}" srcOrd="0" destOrd="0" presId="urn:microsoft.com/office/officeart/2005/8/layout/chevron2"/>
    <dgm:cxn modelId="{664EA188-2151-4EE9-A311-DF196E3E70E3}" type="presParOf" srcId="{6B10B69E-622B-4B9F-9DA2-56D48FF1721E}" destId="{16589B7E-AC60-4859-94F5-37AC5F29891D}" srcOrd="1" destOrd="0" presId="urn:microsoft.com/office/officeart/2005/8/layout/chevron2"/>
    <dgm:cxn modelId="{ADF5604C-A52A-430D-9E6D-78B7A8F3D6FD}" type="presParOf" srcId="{1DC77257-57CD-49CB-8235-96DDC1089B73}" destId="{F4CCC4E8-157A-4FE0-9A3F-12155E069354}" srcOrd="1" destOrd="0" presId="urn:microsoft.com/office/officeart/2005/8/layout/chevron2"/>
    <dgm:cxn modelId="{B67E496C-D8C4-49F6-B4DC-0E5751AB5E93}" type="presParOf" srcId="{1DC77257-57CD-49CB-8235-96DDC1089B73}" destId="{E24A41F9-2B73-45BA-A5B0-83381EAEE067}" srcOrd="2" destOrd="0" presId="urn:microsoft.com/office/officeart/2005/8/layout/chevron2"/>
    <dgm:cxn modelId="{0ED32AEF-1361-4FA3-8530-CC311560FC83}" type="presParOf" srcId="{E24A41F9-2B73-45BA-A5B0-83381EAEE067}" destId="{AE5E4891-D75A-4B55-850C-520659D9EF97}" srcOrd="0" destOrd="0" presId="urn:microsoft.com/office/officeart/2005/8/layout/chevron2"/>
    <dgm:cxn modelId="{85F0F9A2-1968-4FE7-9AEA-AC70268B89D9}" type="presParOf" srcId="{E24A41F9-2B73-45BA-A5B0-83381EAEE067}" destId="{50075D78-1851-4EC7-A69B-6AF37D08D371}" srcOrd="1" destOrd="0" presId="urn:microsoft.com/office/officeart/2005/8/layout/chevron2"/>
    <dgm:cxn modelId="{3AF6BFEE-39F2-4CD1-9F0F-DE2A25B18D1C}" type="presParOf" srcId="{1DC77257-57CD-49CB-8235-96DDC1089B73}" destId="{2E236CA6-8FAC-4CB7-B878-7BE0590E023A}" srcOrd="3" destOrd="0" presId="urn:microsoft.com/office/officeart/2005/8/layout/chevron2"/>
    <dgm:cxn modelId="{A8E93972-F6D3-4819-A9B1-3AA9B9967196}" type="presParOf" srcId="{1DC77257-57CD-49CB-8235-96DDC1089B73}" destId="{676B2F92-3FDF-487F-9D67-7A3BD824427D}" srcOrd="4" destOrd="0" presId="urn:microsoft.com/office/officeart/2005/8/layout/chevron2"/>
    <dgm:cxn modelId="{5E794A59-C372-4ED3-AC4B-81992F14BCE1}" type="presParOf" srcId="{676B2F92-3FDF-487F-9D67-7A3BD824427D}" destId="{11846317-1756-486D-BE14-1E8AAE2D7335}" srcOrd="0" destOrd="0" presId="urn:microsoft.com/office/officeart/2005/8/layout/chevron2"/>
    <dgm:cxn modelId="{CEBF3955-F697-4A59-9D26-6EEA85469A70}" type="presParOf" srcId="{676B2F92-3FDF-487F-9D67-7A3BD824427D}" destId="{3AAD23CD-95AC-4B4B-ADBA-746ACD8F4D8F}" srcOrd="1" destOrd="0" presId="urn:microsoft.com/office/officeart/2005/8/layout/chevron2"/>
    <dgm:cxn modelId="{6093B005-0EF1-44F4-9A02-C7E6F818D0A5}" type="presParOf" srcId="{1DC77257-57CD-49CB-8235-96DDC1089B73}" destId="{5E49BB16-B20A-4C67-B16C-9BC60F811E16}" srcOrd="5" destOrd="0" presId="urn:microsoft.com/office/officeart/2005/8/layout/chevron2"/>
    <dgm:cxn modelId="{1CD0B1B6-B200-43B6-B1BC-F26EE4D4BB06}" type="presParOf" srcId="{1DC77257-57CD-49CB-8235-96DDC1089B73}" destId="{DAA4B92B-34C7-4BDC-9223-415F49D63FDA}" srcOrd="6" destOrd="0" presId="urn:microsoft.com/office/officeart/2005/8/layout/chevron2"/>
    <dgm:cxn modelId="{BA636921-22C1-4967-970D-3657BEAFADA5}" type="presParOf" srcId="{DAA4B92B-34C7-4BDC-9223-415F49D63FDA}" destId="{886E8186-BAAC-41B0-A251-1EB5D0B172A8}" srcOrd="0" destOrd="0" presId="urn:microsoft.com/office/officeart/2005/8/layout/chevron2"/>
    <dgm:cxn modelId="{1E467B50-6969-43D2-82B8-75E93E30B580}" type="presParOf" srcId="{DAA4B92B-34C7-4BDC-9223-415F49D63FDA}" destId="{97B195A2-F4AE-4AFA-9E2E-9F05774A95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224631A-6F20-42FD-8A12-D55312942A7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86C4FF-8EF6-4A7D-A7A9-C531B3E62B60}">
      <dgm:prSet/>
      <dgm:spPr/>
      <dgm:t>
        <a:bodyPr/>
        <a:lstStyle/>
        <a:p>
          <a:pPr rtl="0"/>
          <a:r>
            <a:rPr kumimoji="0" lang="uk-UA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rPr>
            <a:t>Якщо суб’єкт має ліцензію на підвищення кваліфікації або навчає за акредитованою освітньою програмою — </a:t>
          </a:r>
          <a:r>
            <a:rPr kumimoji="0" lang="uk-UA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rPr>
            <a:t>результати не потребують окремого визнання чи підтвердження</a:t>
          </a:r>
          <a:endParaRPr kumimoji="0" lang="uk-UA" b="1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  <a:sym typeface="Arial"/>
          </a:endParaRPr>
        </a:p>
      </dgm:t>
    </dgm:pt>
    <dgm:pt modelId="{63C93C54-4984-4E57-B0D4-9FB868107ABD}" type="parTrans" cxnId="{BC381196-339D-4C86-AEEF-AD825D8DEFF2}">
      <dgm:prSet/>
      <dgm:spPr/>
      <dgm:t>
        <a:bodyPr/>
        <a:lstStyle/>
        <a:p>
          <a:endParaRPr lang="ru-RU"/>
        </a:p>
      </dgm:t>
    </dgm:pt>
    <dgm:pt modelId="{2403A792-A457-4A07-AB6A-B3856A6E6A32}" type="sibTrans" cxnId="{BC381196-339D-4C86-AEEF-AD825D8DEFF2}">
      <dgm:prSet/>
      <dgm:spPr/>
      <dgm:t>
        <a:bodyPr/>
        <a:lstStyle/>
        <a:p>
          <a:endParaRPr lang="ru-RU"/>
        </a:p>
      </dgm:t>
    </dgm:pt>
    <dgm:pt modelId="{B8B22E8B-868A-4E41-AEFC-0061C91DBCED}">
      <dgm:prSet/>
      <dgm:spPr/>
      <dgm:t>
        <a:bodyPr/>
        <a:lstStyle/>
        <a:p>
          <a:pPr rtl="0"/>
          <a:r>
            <a:rPr kumimoji="0" lang="uk-UA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rPr>
            <a:t>Результати навчання у інших суб’єктів мають бути </a:t>
          </a:r>
          <a:r>
            <a:rPr kumimoji="0" lang="uk-UA" b="1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rPr>
            <a:t>визнані рішенням вченої (педагогічної) ради закладу</a:t>
          </a:r>
          <a:r>
            <a:rPr kumimoji="0" lang="uk-UA" b="0" i="0" u="none" strike="noStrike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rPr>
            <a:t> освіти вчителя, який підвищував кваліфікацію</a:t>
          </a:r>
          <a:endParaRPr kumimoji="0" lang="uk-UA" b="0" i="0" u="none" strike="noStrike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  <a:sym typeface="Arial"/>
          </a:endParaRPr>
        </a:p>
      </dgm:t>
    </dgm:pt>
    <dgm:pt modelId="{8D6449E7-1E56-463D-B404-C83670044670}" type="parTrans" cxnId="{D9E531E3-A0B8-4538-B951-2BFF603348A5}">
      <dgm:prSet/>
      <dgm:spPr/>
      <dgm:t>
        <a:bodyPr/>
        <a:lstStyle/>
        <a:p>
          <a:endParaRPr lang="ru-RU"/>
        </a:p>
      </dgm:t>
    </dgm:pt>
    <dgm:pt modelId="{1861435F-9EED-43CB-A539-C120BE1A873E}" type="sibTrans" cxnId="{D9E531E3-A0B8-4538-B951-2BFF603348A5}">
      <dgm:prSet/>
      <dgm:spPr/>
      <dgm:t>
        <a:bodyPr/>
        <a:lstStyle/>
        <a:p>
          <a:endParaRPr lang="ru-RU"/>
        </a:p>
      </dgm:t>
    </dgm:pt>
    <dgm:pt modelId="{1CBC8884-3C65-4276-9383-4911F56AB0ED}" type="pres">
      <dgm:prSet presAssocID="{C224631A-6F20-42FD-8A12-D55312942A7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5F0582-F757-4906-A23E-826D87C8782D}" type="pres">
      <dgm:prSet presAssocID="{8D86C4FF-8EF6-4A7D-A7A9-C531B3E62B6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237401-477D-4F4A-8E12-F6C950B5068E}" type="pres">
      <dgm:prSet presAssocID="{2403A792-A457-4A07-AB6A-B3856A6E6A32}" presName="spacer" presStyleCnt="0"/>
      <dgm:spPr/>
    </dgm:pt>
    <dgm:pt modelId="{BEA1A20A-3759-49EB-93DD-C2E70C278608}" type="pres">
      <dgm:prSet presAssocID="{B8B22E8B-868A-4E41-AEFC-0061C91DBCE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C381196-339D-4C86-AEEF-AD825D8DEFF2}" srcId="{C224631A-6F20-42FD-8A12-D55312942A74}" destId="{8D86C4FF-8EF6-4A7D-A7A9-C531B3E62B60}" srcOrd="0" destOrd="0" parTransId="{63C93C54-4984-4E57-B0D4-9FB868107ABD}" sibTransId="{2403A792-A457-4A07-AB6A-B3856A6E6A32}"/>
    <dgm:cxn modelId="{3C397A35-AE12-4B28-84CE-13CCDAAE8BB3}" type="presOf" srcId="{8D86C4FF-8EF6-4A7D-A7A9-C531B3E62B60}" destId="{6D5F0582-F757-4906-A23E-826D87C8782D}" srcOrd="0" destOrd="0" presId="urn:microsoft.com/office/officeart/2005/8/layout/vList2"/>
    <dgm:cxn modelId="{3BEDD360-2F44-4FCF-B880-15526A5F8C0E}" type="presOf" srcId="{C224631A-6F20-42FD-8A12-D55312942A74}" destId="{1CBC8884-3C65-4276-9383-4911F56AB0ED}" srcOrd="0" destOrd="0" presId="urn:microsoft.com/office/officeart/2005/8/layout/vList2"/>
    <dgm:cxn modelId="{C7BEA34A-A4E2-437A-9B7F-12949FA135DB}" type="presOf" srcId="{B8B22E8B-868A-4E41-AEFC-0061C91DBCED}" destId="{BEA1A20A-3759-49EB-93DD-C2E70C278608}" srcOrd="0" destOrd="0" presId="urn:microsoft.com/office/officeart/2005/8/layout/vList2"/>
    <dgm:cxn modelId="{D9E531E3-A0B8-4538-B951-2BFF603348A5}" srcId="{C224631A-6F20-42FD-8A12-D55312942A74}" destId="{B8B22E8B-868A-4E41-AEFC-0061C91DBCED}" srcOrd="1" destOrd="0" parTransId="{8D6449E7-1E56-463D-B404-C83670044670}" sibTransId="{1861435F-9EED-43CB-A539-C120BE1A873E}"/>
    <dgm:cxn modelId="{9F977157-8CDF-4311-8645-81EB942EFF26}" type="presParOf" srcId="{1CBC8884-3C65-4276-9383-4911F56AB0ED}" destId="{6D5F0582-F757-4906-A23E-826D87C8782D}" srcOrd="0" destOrd="0" presId="urn:microsoft.com/office/officeart/2005/8/layout/vList2"/>
    <dgm:cxn modelId="{4830693B-4426-422E-8CBD-5114440EC134}" type="presParOf" srcId="{1CBC8884-3C65-4276-9383-4911F56AB0ED}" destId="{D6237401-477D-4F4A-8E12-F6C950B5068E}" srcOrd="1" destOrd="0" presId="urn:microsoft.com/office/officeart/2005/8/layout/vList2"/>
    <dgm:cxn modelId="{7E74AF6A-2511-4588-B655-EB861A9A3FAF}" type="presParOf" srcId="{1CBC8884-3C65-4276-9383-4911F56AB0ED}" destId="{BEA1A20A-3759-49EB-93DD-C2E70C27860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306B136-6C24-4DE6-A559-4907CFEFACD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FD7208-BDDF-45DD-8661-E281D257E878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Перспективне планування (в поточному році на наступний календарний рік). Оприлюднюється на сайті закладу освіти не пізніше 25 грудня.</a:t>
          </a:r>
        </a:p>
      </dgm:t>
    </dgm:pt>
    <dgm:pt modelId="{742A3F68-8AF6-47CF-9EDD-72CD8025C3A9}" type="parTrans" cxnId="{086AAA2F-7047-4061-BC19-047361B3AC10}">
      <dgm:prSet/>
      <dgm:spPr/>
      <dgm:t>
        <a:bodyPr/>
        <a:lstStyle/>
        <a:p>
          <a:endParaRPr lang="ru-RU"/>
        </a:p>
      </dgm:t>
    </dgm:pt>
    <dgm:pt modelId="{39FB447F-AF11-4D87-914B-9092A970978C}" type="sibTrans" cxnId="{086AAA2F-7047-4061-BC19-047361B3AC10}">
      <dgm:prSet/>
      <dgm:spPr/>
      <dgm:t>
        <a:bodyPr/>
        <a:lstStyle/>
        <a:p>
          <a:endParaRPr lang="ru-RU"/>
        </a:p>
      </dgm:t>
    </dgm:pt>
    <dgm:pt modelId="{DF8E3C1B-2A74-45EB-9BB6-5311D4E1E8AB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Остаточне планування  (після  затвердження кошторису закладу освіти на рік, протягом 15-ти календарних днів учитель  подає конкретну пропозицію до плану підвищення кваліфікації</a:t>
          </a:r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000" b="1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ECAB3B-4C14-4D0F-915F-23D36C42F064}" type="parTrans" cxnId="{737665AC-9B48-4AF4-87F6-83274028A01F}">
      <dgm:prSet/>
      <dgm:spPr/>
      <dgm:t>
        <a:bodyPr/>
        <a:lstStyle/>
        <a:p>
          <a:endParaRPr lang="ru-RU"/>
        </a:p>
      </dgm:t>
    </dgm:pt>
    <dgm:pt modelId="{74FB690A-88D8-4BE1-B44A-444388D1B74A}" type="sibTrans" cxnId="{737665AC-9B48-4AF4-87F6-83274028A01F}">
      <dgm:prSet/>
      <dgm:spPr/>
      <dgm:t>
        <a:bodyPr/>
        <a:lstStyle/>
        <a:p>
          <a:endParaRPr lang="ru-RU"/>
        </a:p>
      </dgm:t>
    </dgm:pt>
    <dgm:pt modelId="{710E03B7-5762-44BF-973B-2A259D73EAB6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Остаточний план підвищення кваліфікації ухвалюють на календарний рік. </a:t>
          </a:r>
          <a:endParaRPr lang="uk-UA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A7A850-E3DE-4611-954A-552F1FAEEFF8}" type="parTrans" cxnId="{974769F7-EB0E-4FE3-B6D7-C78E480DA3AA}">
      <dgm:prSet/>
      <dgm:spPr/>
      <dgm:t>
        <a:bodyPr/>
        <a:lstStyle/>
        <a:p>
          <a:endParaRPr lang="ru-RU"/>
        </a:p>
      </dgm:t>
    </dgm:pt>
    <dgm:pt modelId="{0C020D0C-C7B3-435B-AA66-3243F8D0A717}" type="sibTrans" cxnId="{974769F7-EB0E-4FE3-B6D7-C78E480DA3AA}">
      <dgm:prSet/>
      <dgm:spPr/>
      <dgm:t>
        <a:bodyPr/>
        <a:lstStyle/>
        <a:p>
          <a:endParaRPr lang="ru-RU"/>
        </a:p>
      </dgm:t>
    </dgm:pt>
    <dgm:pt modelId="{139A687D-4CC4-4173-A4A8-2717BBECDAF4}" type="pres">
      <dgm:prSet presAssocID="{B306B136-6C24-4DE6-A559-4907CFEFACD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4DD119-E500-4C54-A206-EF151A6B59C7}" type="pres">
      <dgm:prSet presAssocID="{40FD7208-BDDF-45DD-8661-E281D257E878}" presName="parentLin" presStyleCnt="0"/>
      <dgm:spPr/>
    </dgm:pt>
    <dgm:pt modelId="{9320633E-5B2D-4424-969F-CE5FBDB6241C}" type="pres">
      <dgm:prSet presAssocID="{40FD7208-BDDF-45DD-8661-E281D257E87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862D52C-3F75-4558-9D3D-3ED09B992773}" type="pres">
      <dgm:prSet presAssocID="{40FD7208-BDDF-45DD-8661-E281D257E878}" presName="parentText" presStyleLbl="node1" presStyleIdx="0" presStyleCnt="3" custScaleY="38413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C242BB-F5C2-44DD-8704-748FC5DAC043}" type="pres">
      <dgm:prSet presAssocID="{40FD7208-BDDF-45DD-8661-E281D257E878}" presName="negativeSpace" presStyleCnt="0"/>
      <dgm:spPr/>
    </dgm:pt>
    <dgm:pt modelId="{BF612571-3FFC-45BF-88D6-E7473A3B18F0}" type="pres">
      <dgm:prSet presAssocID="{40FD7208-BDDF-45DD-8661-E281D257E878}" presName="childText" presStyleLbl="conFgAcc1" presStyleIdx="0" presStyleCnt="3">
        <dgm:presLayoutVars>
          <dgm:bulletEnabled val="1"/>
        </dgm:presLayoutVars>
      </dgm:prSet>
      <dgm:spPr/>
    </dgm:pt>
    <dgm:pt modelId="{F96706E8-F23D-4CC0-9D3C-A9D7D8D79505}" type="pres">
      <dgm:prSet presAssocID="{39FB447F-AF11-4D87-914B-9092A970978C}" presName="spaceBetweenRectangles" presStyleCnt="0"/>
      <dgm:spPr/>
    </dgm:pt>
    <dgm:pt modelId="{922E6927-C9FC-4284-ADDF-154E28ED5CF6}" type="pres">
      <dgm:prSet presAssocID="{DF8E3C1B-2A74-45EB-9BB6-5311D4E1E8AB}" presName="parentLin" presStyleCnt="0"/>
      <dgm:spPr/>
    </dgm:pt>
    <dgm:pt modelId="{E42944EF-E3FC-4FBA-9524-FCD838E6EBDA}" type="pres">
      <dgm:prSet presAssocID="{DF8E3C1B-2A74-45EB-9BB6-5311D4E1E8A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492F81C-B32C-4A77-AE9C-3C6B791CACF5}" type="pres">
      <dgm:prSet presAssocID="{DF8E3C1B-2A74-45EB-9BB6-5311D4E1E8AB}" presName="parentText" presStyleLbl="node1" presStyleIdx="1" presStyleCnt="3" custScaleY="478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32F15-6FE7-4B03-AA70-603CA97E919D}" type="pres">
      <dgm:prSet presAssocID="{DF8E3C1B-2A74-45EB-9BB6-5311D4E1E8AB}" presName="negativeSpace" presStyleCnt="0"/>
      <dgm:spPr/>
    </dgm:pt>
    <dgm:pt modelId="{B62D6C91-488D-41D9-985E-B1C92C62AF7D}" type="pres">
      <dgm:prSet presAssocID="{DF8E3C1B-2A74-45EB-9BB6-5311D4E1E8AB}" presName="childText" presStyleLbl="conFgAcc1" presStyleIdx="1" presStyleCnt="3">
        <dgm:presLayoutVars>
          <dgm:bulletEnabled val="1"/>
        </dgm:presLayoutVars>
      </dgm:prSet>
      <dgm:spPr/>
    </dgm:pt>
    <dgm:pt modelId="{CAE0EB26-8DA5-436F-9B6A-668B5D7F9C4B}" type="pres">
      <dgm:prSet presAssocID="{74FB690A-88D8-4BE1-B44A-444388D1B74A}" presName="spaceBetweenRectangles" presStyleCnt="0"/>
      <dgm:spPr/>
    </dgm:pt>
    <dgm:pt modelId="{C7EF8FFE-73A9-4231-87F6-D74D92B3D66C}" type="pres">
      <dgm:prSet presAssocID="{710E03B7-5762-44BF-973B-2A259D73EAB6}" presName="parentLin" presStyleCnt="0"/>
      <dgm:spPr/>
    </dgm:pt>
    <dgm:pt modelId="{8C673DB6-71E8-4B31-88B6-DA15F47C893C}" type="pres">
      <dgm:prSet presAssocID="{710E03B7-5762-44BF-973B-2A259D73EAB6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FFE66C8-ED0B-4878-903F-CF4541597BEC}" type="pres">
      <dgm:prSet presAssocID="{710E03B7-5762-44BF-973B-2A259D73EAB6}" presName="parentText" presStyleLbl="node1" presStyleIdx="2" presStyleCnt="3" custScaleY="4550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4C6F85-6D60-41A1-9204-9837160DB572}" type="pres">
      <dgm:prSet presAssocID="{710E03B7-5762-44BF-973B-2A259D73EAB6}" presName="negativeSpace" presStyleCnt="0"/>
      <dgm:spPr/>
    </dgm:pt>
    <dgm:pt modelId="{C5B75AD7-178E-4DFF-8F3A-FB5694D30B6C}" type="pres">
      <dgm:prSet presAssocID="{710E03B7-5762-44BF-973B-2A259D73EAB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A9528DD-7C78-4C78-B28B-4933D82B01DD}" type="presOf" srcId="{DF8E3C1B-2A74-45EB-9BB6-5311D4E1E8AB}" destId="{1492F81C-B32C-4A77-AE9C-3C6B791CACF5}" srcOrd="1" destOrd="0" presId="urn:microsoft.com/office/officeart/2005/8/layout/list1"/>
    <dgm:cxn modelId="{974769F7-EB0E-4FE3-B6D7-C78E480DA3AA}" srcId="{B306B136-6C24-4DE6-A559-4907CFEFACD6}" destId="{710E03B7-5762-44BF-973B-2A259D73EAB6}" srcOrd="2" destOrd="0" parTransId="{C0A7A850-E3DE-4611-954A-552F1FAEEFF8}" sibTransId="{0C020D0C-C7B3-435B-AA66-3243F8D0A717}"/>
    <dgm:cxn modelId="{6C9B72C1-0C4E-4470-AFD0-6C52C1C45E1C}" type="presOf" srcId="{710E03B7-5762-44BF-973B-2A259D73EAB6}" destId="{7FFE66C8-ED0B-4878-903F-CF4541597BEC}" srcOrd="1" destOrd="0" presId="urn:microsoft.com/office/officeart/2005/8/layout/list1"/>
    <dgm:cxn modelId="{086AAA2F-7047-4061-BC19-047361B3AC10}" srcId="{B306B136-6C24-4DE6-A559-4907CFEFACD6}" destId="{40FD7208-BDDF-45DD-8661-E281D257E878}" srcOrd="0" destOrd="0" parTransId="{742A3F68-8AF6-47CF-9EDD-72CD8025C3A9}" sibTransId="{39FB447F-AF11-4D87-914B-9092A970978C}"/>
    <dgm:cxn modelId="{D88DD395-1BCC-4D47-A987-3750236769B5}" type="presOf" srcId="{40FD7208-BDDF-45DD-8661-E281D257E878}" destId="{9320633E-5B2D-4424-969F-CE5FBDB6241C}" srcOrd="0" destOrd="0" presId="urn:microsoft.com/office/officeart/2005/8/layout/list1"/>
    <dgm:cxn modelId="{8A34026C-8252-4F30-B48B-FF2C46599703}" type="presOf" srcId="{40FD7208-BDDF-45DD-8661-E281D257E878}" destId="{8862D52C-3F75-4558-9D3D-3ED09B992773}" srcOrd="1" destOrd="0" presId="urn:microsoft.com/office/officeart/2005/8/layout/list1"/>
    <dgm:cxn modelId="{0A7FC802-15A8-4FAB-9BF3-76A96184731B}" type="presOf" srcId="{DF8E3C1B-2A74-45EB-9BB6-5311D4E1E8AB}" destId="{E42944EF-E3FC-4FBA-9524-FCD838E6EBDA}" srcOrd="0" destOrd="0" presId="urn:microsoft.com/office/officeart/2005/8/layout/list1"/>
    <dgm:cxn modelId="{158DBBB5-D3D1-4192-BCE7-4C04A8700A2C}" type="presOf" srcId="{B306B136-6C24-4DE6-A559-4907CFEFACD6}" destId="{139A687D-4CC4-4173-A4A8-2717BBECDAF4}" srcOrd="0" destOrd="0" presId="urn:microsoft.com/office/officeart/2005/8/layout/list1"/>
    <dgm:cxn modelId="{526F41CB-D978-410D-ADFE-EE55CF40ACBA}" type="presOf" srcId="{710E03B7-5762-44BF-973B-2A259D73EAB6}" destId="{8C673DB6-71E8-4B31-88B6-DA15F47C893C}" srcOrd="0" destOrd="0" presId="urn:microsoft.com/office/officeart/2005/8/layout/list1"/>
    <dgm:cxn modelId="{737665AC-9B48-4AF4-87F6-83274028A01F}" srcId="{B306B136-6C24-4DE6-A559-4907CFEFACD6}" destId="{DF8E3C1B-2A74-45EB-9BB6-5311D4E1E8AB}" srcOrd="1" destOrd="0" parTransId="{1BECAB3B-4C14-4D0F-915F-23D36C42F064}" sibTransId="{74FB690A-88D8-4BE1-B44A-444388D1B74A}"/>
    <dgm:cxn modelId="{5EFE0283-3A96-4BBD-B1F3-6CF4B7B42D57}" type="presParOf" srcId="{139A687D-4CC4-4173-A4A8-2717BBECDAF4}" destId="{EF4DD119-E500-4C54-A206-EF151A6B59C7}" srcOrd="0" destOrd="0" presId="urn:microsoft.com/office/officeart/2005/8/layout/list1"/>
    <dgm:cxn modelId="{3C81E124-8F66-4056-A7B5-4F5EBF83E05C}" type="presParOf" srcId="{EF4DD119-E500-4C54-A206-EF151A6B59C7}" destId="{9320633E-5B2D-4424-969F-CE5FBDB6241C}" srcOrd="0" destOrd="0" presId="urn:microsoft.com/office/officeart/2005/8/layout/list1"/>
    <dgm:cxn modelId="{7C5D4E2D-4452-41B2-9893-15852E4F4435}" type="presParOf" srcId="{EF4DD119-E500-4C54-A206-EF151A6B59C7}" destId="{8862D52C-3F75-4558-9D3D-3ED09B992773}" srcOrd="1" destOrd="0" presId="urn:microsoft.com/office/officeart/2005/8/layout/list1"/>
    <dgm:cxn modelId="{1A11FEA2-D8BF-4EBA-AED4-5CB3D2713A94}" type="presParOf" srcId="{139A687D-4CC4-4173-A4A8-2717BBECDAF4}" destId="{1EC242BB-F5C2-44DD-8704-748FC5DAC043}" srcOrd="1" destOrd="0" presId="urn:microsoft.com/office/officeart/2005/8/layout/list1"/>
    <dgm:cxn modelId="{098D7866-1AB4-4A1D-B7FF-CB2A8C50871F}" type="presParOf" srcId="{139A687D-4CC4-4173-A4A8-2717BBECDAF4}" destId="{BF612571-3FFC-45BF-88D6-E7473A3B18F0}" srcOrd="2" destOrd="0" presId="urn:microsoft.com/office/officeart/2005/8/layout/list1"/>
    <dgm:cxn modelId="{0DE41342-91B6-404D-B577-F85A87039827}" type="presParOf" srcId="{139A687D-4CC4-4173-A4A8-2717BBECDAF4}" destId="{F96706E8-F23D-4CC0-9D3C-A9D7D8D79505}" srcOrd="3" destOrd="0" presId="urn:microsoft.com/office/officeart/2005/8/layout/list1"/>
    <dgm:cxn modelId="{BE158420-1DAA-49EB-9B32-14795639C7E4}" type="presParOf" srcId="{139A687D-4CC4-4173-A4A8-2717BBECDAF4}" destId="{922E6927-C9FC-4284-ADDF-154E28ED5CF6}" srcOrd="4" destOrd="0" presId="urn:microsoft.com/office/officeart/2005/8/layout/list1"/>
    <dgm:cxn modelId="{4528F674-6420-4C11-BDB4-3BBF1A84A0CC}" type="presParOf" srcId="{922E6927-C9FC-4284-ADDF-154E28ED5CF6}" destId="{E42944EF-E3FC-4FBA-9524-FCD838E6EBDA}" srcOrd="0" destOrd="0" presId="urn:microsoft.com/office/officeart/2005/8/layout/list1"/>
    <dgm:cxn modelId="{59D58805-D128-4630-96FC-64B1F6DE6BAB}" type="presParOf" srcId="{922E6927-C9FC-4284-ADDF-154E28ED5CF6}" destId="{1492F81C-B32C-4A77-AE9C-3C6B791CACF5}" srcOrd="1" destOrd="0" presId="urn:microsoft.com/office/officeart/2005/8/layout/list1"/>
    <dgm:cxn modelId="{F1242192-E64D-480E-B88D-B8BD14AB88F4}" type="presParOf" srcId="{139A687D-4CC4-4173-A4A8-2717BBECDAF4}" destId="{0B632F15-6FE7-4B03-AA70-603CA97E919D}" srcOrd="5" destOrd="0" presId="urn:microsoft.com/office/officeart/2005/8/layout/list1"/>
    <dgm:cxn modelId="{5DFED09E-84EE-4BA0-9E81-3DB8BA1CBE99}" type="presParOf" srcId="{139A687D-4CC4-4173-A4A8-2717BBECDAF4}" destId="{B62D6C91-488D-41D9-985E-B1C92C62AF7D}" srcOrd="6" destOrd="0" presId="urn:microsoft.com/office/officeart/2005/8/layout/list1"/>
    <dgm:cxn modelId="{8E973B7B-6542-4433-8B19-0E59E2A579C8}" type="presParOf" srcId="{139A687D-4CC4-4173-A4A8-2717BBECDAF4}" destId="{CAE0EB26-8DA5-436F-9B6A-668B5D7F9C4B}" srcOrd="7" destOrd="0" presId="urn:microsoft.com/office/officeart/2005/8/layout/list1"/>
    <dgm:cxn modelId="{7712C3EB-6C95-4F86-9863-8EC27A320A03}" type="presParOf" srcId="{139A687D-4CC4-4173-A4A8-2717BBECDAF4}" destId="{C7EF8FFE-73A9-4231-87F6-D74D92B3D66C}" srcOrd="8" destOrd="0" presId="urn:microsoft.com/office/officeart/2005/8/layout/list1"/>
    <dgm:cxn modelId="{33CF824F-ABB0-4248-A2BE-139FA42C0EF6}" type="presParOf" srcId="{C7EF8FFE-73A9-4231-87F6-D74D92B3D66C}" destId="{8C673DB6-71E8-4B31-88B6-DA15F47C893C}" srcOrd="0" destOrd="0" presId="urn:microsoft.com/office/officeart/2005/8/layout/list1"/>
    <dgm:cxn modelId="{E51F0D29-8483-4327-AEC2-4A015B0BBA76}" type="presParOf" srcId="{C7EF8FFE-73A9-4231-87F6-D74D92B3D66C}" destId="{7FFE66C8-ED0B-4878-903F-CF4541597BEC}" srcOrd="1" destOrd="0" presId="urn:microsoft.com/office/officeart/2005/8/layout/list1"/>
    <dgm:cxn modelId="{C63FA578-EC40-49F5-91C5-D7A56E88D1B7}" type="presParOf" srcId="{139A687D-4CC4-4173-A4A8-2717BBECDAF4}" destId="{464C6F85-6D60-41A1-9204-9837160DB572}" srcOrd="9" destOrd="0" presId="urn:microsoft.com/office/officeart/2005/8/layout/list1"/>
    <dgm:cxn modelId="{762B93C1-8B84-4E4B-BE8A-1E9386902EF0}" type="presParOf" srcId="{139A687D-4CC4-4173-A4A8-2717BBECDAF4}" destId="{C5B75AD7-178E-4DFF-8F3A-FB5694D30B6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84D9B29-96EC-4C67-9597-9AD2CB7BB34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C01EFDB-DC48-4840-A05A-7A67E9E99418}">
      <dgm:prSet custT="1"/>
      <dgm:spPr/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суб’єкт ПК затверджує і оприлюднює програму</a:t>
          </a:r>
          <a:endParaRPr lang="uk-UA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8B0821D-E590-4C19-9003-9B185F40E00C}" type="parTrans" cxnId="{B6091551-F169-4C95-ABE5-B2AB0049CBE2}">
      <dgm:prSet/>
      <dgm:spPr/>
      <dgm:t>
        <a:bodyPr/>
        <a:lstStyle/>
        <a:p>
          <a:endParaRPr lang="ru-RU"/>
        </a:p>
      </dgm:t>
    </dgm:pt>
    <dgm:pt modelId="{B9D765A4-C1D1-4454-8338-78C94B757A7F}" type="sibTrans" cxnId="{B6091551-F169-4C95-ABE5-B2AB0049CBE2}">
      <dgm:prSet/>
      <dgm:spPr/>
      <dgm:t>
        <a:bodyPr/>
        <a:lstStyle/>
        <a:p>
          <a:endParaRPr lang="ru-RU"/>
        </a:p>
      </dgm:t>
    </dgm:pt>
    <dgm:pt modelId="{578E7D59-3B0C-49BD-81C9-652CC29B5FB2}">
      <dgm:prSet custT="1"/>
      <dgm:spPr/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 обирає програму, форму, суб’єкта ПК</a:t>
          </a:r>
        </a:p>
      </dgm:t>
    </dgm:pt>
    <dgm:pt modelId="{1708E956-7E49-4FF5-AA27-AA8A471F4D82}" type="parTrans" cxnId="{CAB8FD89-17D2-4999-BD28-91D904AA1D1D}">
      <dgm:prSet/>
      <dgm:spPr/>
      <dgm:t>
        <a:bodyPr/>
        <a:lstStyle/>
        <a:p>
          <a:endParaRPr lang="ru-RU"/>
        </a:p>
      </dgm:t>
    </dgm:pt>
    <dgm:pt modelId="{D8C2FDC8-6707-4852-8106-F75B29BEDD6F}" type="sibTrans" cxnId="{CAB8FD89-17D2-4999-BD28-91D904AA1D1D}">
      <dgm:prSet/>
      <dgm:spPr/>
      <dgm:t>
        <a:bodyPr/>
        <a:lstStyle/>
        <a:p>
          <a:endParaRPr lang="ru-RU"/>
        </a:p>
      </dgm:t>
    </dgm:pt>
    <dgm:pt modelId="{40E4F311-145E-4AE4-92F0-242D5192623C}">
      <dgm:prSet custT="1"/>
      <dgm:spPr/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педрада затверджує орієнтовний план ПК</a:t>
          </a:r>
          <a:endParaRPr lang="uk-UA" sz="1800" b="0" i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2E0B7-23A9-46BB-AFCE-D6FC640ABB24}" type="parTrans" cxnId="{50F11852-1BE7-45C3-96D0-086E16024B76}">
      <dgm:prSet/>
      <dgm:spPr/>
      <dgm:t>
        <a:bodyPr/>
        <a:lstStyle/>
        <a:p>
          <a:endParaRPr lang="ru-RU"/>
        </a:p>
      </dgm:t>
    </dgm:pt>
    <dgm:pt modelId="{CCD98D3B-208E-4C1B-B9DE-DE4E59087B2F}" type="sibTrans" cxnId="{50F11852-1BE7-45C3-96D0-086E16024B76}">
      <dgm:prSet/>
      <dgm:spPr/>
      <dgm:t>
        <a:bodyPr/>
        <a:lstStyle/>
        <a:p>
          <a:endParaRPr lang="ru-RU"/>
        </a:p>
      </dgm:t>
    </dgm:pt>
    <dgm:pt modelId="{CC4A5A61-79A9-41E5-8482-739F9EC1CD50}">
      <dgm:prSet custT="1"/>
      <dgm:spPr/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заклад освіти оприлюднює обсяг коштів на ПК, педагог подає чіткі пропозиції згідно з обсягом коштів, виділених на нього</a:t>
          </a:r>
        </a:p>
      </dgm:t>
    </dgm:pt>
    <dgm:pt modelId="{DE337011-648A-4460-ADE9-FCB29A3FECA4}" type="parTrans" cxnId="{DAA08836-A108-41DC-9FA3-F9CDABEC416A}">
      <dgm:prSet/>
      <dgm:spPr/>
      <dgm:t>
        <a:bodyPr/>
        <a:lstStyle/>
        <a:p>
          <a:endParaRPr lang="ru-RU"/>
        </a:p>
      </dgm:t>
    </dgm:pt>
    <dgm:pt modelId="{34339720-8467-4541-85A0-1AC47F9F2487}" type="sibTrans" cxnId="{DAA08836-A108-41DC-9FA3-F9CDABEC416A}">
      <dgm:prSet/>
      <dgm:spPr/>
      <dgm:t>
        <a:bodyPr/>
        <a:lstStyle/>
        <a:p>
          <a:endParaRPr lang="ru-RU"/>
        </a:p>
      </dgm:t>
    </dgm:pt>
    <dgm:pt modelId="{36C17FCD-AEEE-4C1C-9E42-368A65347A27}">
      <dgm:prSet custT="1"/>
      <dgm:spPr/>
      <dgm:t>
        <a:bodyPr/>
        <a:lstStyle/>
        <a:p>
          <a:r>
            <a:rPr lang="uk-UA" sz="20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педрада затверджує остаточний план ПК</a:t>
          </a:r>
        </a:p>
      </dgm:t>
    </dgm:pt>
    <dgm:pt modelId="{FC8D2133-D9C8-4B6B-B1AD-2AD00A088A9A}" type="parTrans" cxnId="{F1F93C87-D804-4118-9DBE-FB64E334B366}">
      <dgm:prSet/>
      <dgm:spPr/>
      <dgm:t>
        <a:bodyPr/>
        <a:lstStyle/>
        <a:p>
          <a:endParaRPr lang="ru-RU"/>
        </a:p>
      </dgm:t>
    </dgm:pt>
    <dgm:pt modelId="{BF4F319F-769C-4927-B5E2-321C35503884}" type="sibTrans" cxnId="{F1F93C87-D804-4118-9DBE-FB64E334B366}">
      <dgm:prSet/>
      <dgm:spPr/>
      <dgm:t>
        <a:bodyPr/>
        <a:lstStyle/>
        <a:p>
          <a:endParaRPr lang="ru-RU"/>
        </a:p>
      </dgm:t>
    </dgm:pt>
    <dgm:pt modelId="{4CCB4FAD-38DF-48A1-AF59-58DD5944DBC6}">
      <dgm:prSet custT="1"/>
      <dgm:spPr/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укладається договір з суб’єктом ПК </a:t>
          </a:r>
        </a:p>
      </dgm:t>
    </dgm:pt>
    <dgm:pt modelId="{44050A57-C506-4EFB-A128-9E9C56076784}" type="parTrans" cxnId="{FE010310-AC8E-4F69-9C45-6FF2B68F0B3C}">
      <dgm:prSet/>
      <dgm:spPr/>
      <dgm:t>
        <a:bodyPr/>
        <a:lstStyle/>
        <a:p>
          <a:endParaRPr lang="ru-RU"/>
        </a:p>
      </dgm:t>
    </dgm:pt>
    <dgm:pt modelId="{AA72A37D-7776-43F4-BBAE-FA92B0FA2211}" type="sibTrans" cxnId="{FE010310-AC8E-4F69-9C45-6FF2B68F0B3C}">
      <dgm:prSet/>
      <dgm:spPr/>
      <dgm:t>
        <a:bodyPr/>
        <a:lstStyle/>
        <a:p>
          <a:endParaRPr lang="ru-RU"/>
        </a:p>
      </dgm:t>
    </dgm:pt>
    <dgm:pt modelId="{EA1E13C1-9BEA-452A-9327-C26B9DF33DEA}">
      <dgm:prSet custT="1"/>
      <dgm:spPr/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вчитель підвищує кваліфікацію</a:t>
          </a:r>
        </a:p>
      </dgm:t>
    </dgm:pt>
    <dgm:pt modelId="{8CC2E55F-78DE-434B-A2BF-CEA795230D57}" type="parTrans" cxnId="{2414DEE5-D1C3-4CF7-A367-70111F4AC0EC}">
      <dgm:prSet/>
      <dgm:spPr/>
      <dgm:t>
        <a:bodyPr/>
        <a:lstStyle/>
        <a:p>
          <a:endParaRPr lang="ru-RU"/>
        </a:p>
      </dgm:t>
    </dgm:pt>
    <dgm:pt modelId="{252D8C72-2424-42DB-A5A4-2461EC5687D5}" type="sibTrans" cxnId="{2414DEE5-D1C3-4CF7-A367-70111F4AC0EC}">
      <dgm:prSet/>
      <dgm:spPr/>
      <dgm:t>
        <a:bodyPr/>
        <a:lstStyle/>
        <a:p>
          <a:endParaRPr lang="ru-RU"/>
        </a:p>
      </dgm:t>
    </dgm:pt>
    <dgm:pt modelId="{B3383AC6-512A-4572-B26F-E2658C194224}">
      <dgm:prSet custT="1"/>
      <dgm:spPr/>
      <dgm:t>
        <a:bodyPr/>
        <a:lstStyle/>
        <a:p>
          <a:r>
            <a:rPr lang="uk-UA" sz="1800" b="0" i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підписується акт виконаних робіт, на підставі якого оплачується вартість наданих послуг.</a:t>
          </a:r>
          <a:endParaRPr lang="ru-RU" sz="1800" b="0" i="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E64A25-4E14-4EE9-9D39-1DFD7E709CE5}" type="parTrans" cxnId="{EC454142-62B0-4B42-BE7C-0DB4E177EE1F}">
      <dgm:prSet/>
      <dgm:spPr/>
      <dgm:t>
        <a:bodyPr/>
        <a:lstStyle/>
        <a:p>
          <a:endParaRPr lang="ru-RU"/>
        </a:p>
      </dgm:t>
    </dgm:pt>
    <dgm:pt modelId="{7D487F8D-1552-4467-8218-26DF8262F146}" type="sibTrans" cxnId="{EC454142-62B0-4B42-BE7C-0DB4E177EE1F}">
      <dgm:prSet/>
      <dgm:spPr/>
      <dgm:t>
        <a:bodyPr/>
        <a:lstStyle/>
        <a:p>
          <a:endParaRPr lang="ru-RU"/>
        </a:p>
      </dgm:t>
    </dgm:pt>
    <dgm:pt modelId="{211C1F66-6D0D-4144-88A3-BD4E17EC8083}" type="pres">
      <dgm:prSet presAssocID="{984D9B29-96EC-4C67-9597-9AD2CB7BB343}" presName="Name0" presStyleCnt="0">
        <dgm:presLayoutVars>
          <dgm:dir/>
          <dgm:resizeHandles val="exact"/>
        </dgm:presLayoutVars>
      </dgm:prSet>
      <dgm:spPr/>
    </dgm:pt>
    <dgm:pt modelId="{DAE98FF8-DBAF-49EC-8F36-5E5FE7268BE5}" type="pres">
      <dgm:prSet presAssocID="{BC01EFDB-DC48-4840-A05A-7A67E9E99418}" presName="node" presStyleLbl="node1" presStyleIdx="0" presStyleCnt="8" custScaleX="170901" custScaleY="162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40E4C6-42C0-4D09-89EC-A7559E0E3028}" type="pres">
      <dgm:prSet presAssocID="{B9D765A4-C1D1-4454-8338-78C94B757A7F}" presName="sibTrans" presStyleLbl="sibTrans2D1" presStyleIdx="0" presStyleCnt="7"/>
      <dgm:spPr/>
      <dgm:t>
        <a:bodyPr/>
        <a:lstStyle/>
        <a:p>
          <a:endParaRPr lang="ru-RU"/>
        </a:p>
      </dgm:t>
    </dgm:pt>
    <dgm:pt modelId="{361D1BC7-9208-4D07-9908-618802C6C246}" type="pres">
      <dgm:prSet presAssocID="{B9D765A4-C1D1-4454-8338-78C94B757A7F}" presName="connectorText" presStyleLbl="sibTrans2D1" presStyleIdx="0" presStyleCnt="7"/>
      <dgm:spPr/>
      <dgm:t>
        <a:bodyPr/>
        <a:lstStyle/>
        <a:p>
          <a:endParaRPr lang="ru-RU"/>
        </a:p>
      </dgm:t>
    </dgm:pt>
    <dgm:pt modelId="{64B6C02F-FE60-4EA3-9044-ECBB87DF5214}" type="pres">
      <dgm:prSet presAssocID="{578E7D59-3B0C-49BD-81C9-652CC29B5FB2}" presName="node" presStyleLbl="node1" presStyleIdx="1" presStyleCnt="8" custScaleX="132399" custScaleY="1665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64E9D4-4FEF-42EB-9633-3ACE8CAF4A85}" type="pres">
      <dgm:prSet presAssocID="{D8C2FDC8-6707-4852-8106-F75B29BEDD6F}" presName="sibTrans" presStyleLbl="sibTrans2D1" presStyleIdx="1" presStyleCnt="7"/>
      <dgm:spPr/>
      <dgm:t>
        <a:bodyPr/>
        <a:lstStyle/>
        <a:p>
          <a:endParaRPr lang="ru-RU"/>
        </a:p>
      </dgm:t>
    </dgm:pt>
    <dgm:pt modelId="{9F94E0CB-4099-421B-83DE-742170A60DCC}" type="pres">
      <dgm:prSet presAssocID="{D8C2FDC8-6707-4852-8106-F75B29BEDD6F}" presName="connectorText" presStyleLbl="sibTrans2D1" presStyleIdx="1" presStyleCnt="7"/>
      <dgm:spPr/>
      <dgm:t>
        <a:bodyPr/>
        <a:lstStyle/>
        <a:p>
          <a:endParaRPr lang="ru-RU"/>
        </a:p>
      </dgm:t>
    </dgm:pt>
    <dgm:pt modelId="{5FFC1A6F-55D7-4306-901D-31525A71CCA2}" type="pres">
      <dgm:prSet presAssocID="{40E4F311-145E-4AE4-92F0-242D5192623C}" presName="node" presStyleLbl="node1" presStyleIdx="2" presStyleCnt="8" custScaleX="108621" custScaleY="1627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47253-1001-4847-9176-8DEE87CEA0D5}" type="pres">
      <dgm:prSet presAssocID="{CCD98D3B-208E-4C1B-B9DE-DE4E59087B2F}" presName="sibTrans" presStyleLbl="sibTrans2D1" presStyleIdx="2" presStyleCnt="7"/>
      <dgm:spPr/>
      <dgm:t>
        <a:bodyPr/>
        <a:lstStyle/>
        <a:p>
          <a:endParaRPr lang="ru-RU"/>
        </a:p>
      </dgm:t>
    </dgm:pt>
    <dgm:pt modelId="{1C354F15-39BE-442B-9736-3E21B67F6FCF}" type="pres">
      <dgm:prSet presAssocID="{CCD98D3B-208E-4C1B-B9DE-DE4E59087B2F}" presName="connectorText" presStyleLbl="sibTrans2D1" presStyleIdx="2" presStyleCnt="7"/>
      <dgm:spPr/>
      <dgm:t>
        <a:bodyPr/>
        <a:lstStyle/>
        <a:p>
          <a:endParaRPr lang="ru-RU"/>
        </a:p>
      </dgm:t>
    </dgm:pt>
    <dgm:pt modelId="{F1D52D49-0140-460C-A297-073C603FCA86}" type="pres">
      <dgm:prSet presAssocID="{CC4A5A61-79A9-41E5-8482-739F9EC1CD50}" presName="node" presStyleLbl="node1" presStyleIdx="3" presStyleCnt="8" custScaleX="136426" custScaleY="1629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8F376-3DCE-4F01-BC8A-4B1D5DFDE708}" type="pres">
      <dgm:prSet presAssocID="{34339720-8467-4541-85A0-1AC47F9F2487}" presName="sibTrans" presStyleLbl="sibTrans2D1" presStyleIdx="3" presStyleCnt="7"/>
      <dgm:spPr/>
      <dgm:t>
        <a:bodyPr/>
        <a:lstStyle/>
        <a:p>
          <a:endParaRPr lang="ru-RU"/>
        </a:p>
      </dgm:t>
    </dgm:pt>
    <dgm:pt modelId="{ECDAA55D-AD87-4F47-9F6A-0D5951B61B1D}" type="pres">
      <dgm:prSet presAssocID="{34339720-8467-4541-85A0-1AC47F9F2487}" presName="connectorText" presStyleLbl="sibTrans2D1" presStyleIdx="3" presStyleCnt="7"/>
      <dgm:spPr/>
      <dgm:t>
        <a:bodyPr/>
        <a:lstStyle/>
        <a:p>
          <a:endParaRPr lang="ru-RU"/>
        </a:p>
      </dgm:t>
    </dgm:pt>
    <dgm:pt modelId="{3E0BE43A-52F3-41BC-AFA8-95A8D337C85A}" type="pres">
      <dgm:prSet presAssocID="{36C17FCD-AEEE-4C1C-9E42-368A65347A27}" presName="node" presStyleLbl="node1" presStyleIdx="4" presStyleCnt="8" custScaleX="132208" custScaleY="156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FAC3E-637F-4F56-A442-95E5FDD5D9C6}" type="pres">
      <dgm:prSet presAssocID="{BF4F319F-769C-4927-B5E2-321C35503884}" presName="sibTrans" presStyleLbl="sibTrans2D1" presStyleIdx="4" presStyleCnt="7"/>
      <dgm:spPr/>
      <dgm:t>
        <a:bodyPr/>
        <a:lstStyle/>
        <a:p>
          <a:endParaRPr lang="ru-RU"/>
        </a:p>
      </dgm:t>
    </dgm:pt>
    <dgm:pt modelId="{20BA9D27-E77C-43B6-B20F-E04D582D879A}" type="pres">
      <dgm:prSet presAssocID="{BF4F319F-769C-4927-B5E2-321C35503884}" presName="connectorText" presStyleLbl="sibTrans2D1" presStyleIdx="4" presStyleCnt="7"/>
      <dgm:spPr/>
      <dgm:t>
        <a:bodyPr/>
        <a:lstStyle/>
        <a:p>
          <a:endParaRPr lang="ru-RU"/>
        </a:p>
      </dgm:t>
    </dgm:pt>
    <dgm:pt modelId="{4C589F8D-0D94-4286-9A9A-09374207AF83}" type="pres">
      <dgm:prSet presAssocID="{4CCB4FAD-38DF-48A1-AF59-58DD5944DBC6}" presName="node" presStyleLbl="node1" presStyleIdx="5" presStyleCnt="8" custScaleX="141677" custScaleY="165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2025E-EC9E-424B-A12E-4283920D6965}" type="pres">
      <dgm:prSet presAssocID="{AA72A37D-7776-43F4-BBAE-FA92B0FA2211}" presName="sibTrans" presStyleLbl="sibTrans2D1" presStyleIdx="5" presStyleCnt="7"/>
      <dgm:spPr/>
      <dgm:t>
        <a:bodyPr/>
        <a:lstStyle/>
        <a:p>
          <a:endParaRPr lang="ru-RU"/>
        </a:p>
      </dgm:t>
    </dgm:pt>
    <dgm:pt modelId="{03DFD1D0-0547-4A3A-9DD4-51FD63AE0AE1}" type="pres">
      <dgm:prSet presAssocID="{AA72A37D-7776-43F4-BBAE-FA92B0FA2211}" presName="connectorText" presStyleLbl="sibTrans2D1" presStyleIdx="5" presStyleCnt="7"/>
      <dgm:spPr/>
      <dgm:t>
        <a:bodyPr/>
        <a:lstStyle/>
        <a:p>
          <a:endParaRPr lang="ru-RU"/>
        </a:p>
      </dgm:t>
    </dgm:pt>
    <dgm:pt modelId="{B5B553D9-2182-417A-8B12-00242EAF1216}" type="pres">
      <dgm:prSet presAssocID="{EA1E13C1-9BEA-452A-9327-C26B9DF33DEA}" presName="node" presStyleLbl="node1" presStyleIdx="6" presStyleCnt="8" custScaleX="122155" custScaleY="1564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78140-CC6A-4E86-A80F-AECF784BF16E}" type="pres">
      <dgm:prSet presAssocID="{252D8C72-2424-42DB-A5A4-2461EC5687D5}" presName="sibTrans" presStyleLbl="sibTrans2D1" presStyleIdx="6" presStyleCnt="7"/>
      <dgm:spPr/>
      <dgm:t>
        <a:bodyPr/>
        <a:lstStyle/>
        <a:p>
          <a:endParaRPr lang="ru-RU"/>
        </a:p>
      </dgm:t>
    </dgm:pt>
    <dgm:pt modelId="{C2BB6802-4D78-49EC-9225-9057F336F55E}" type="pres">
      <dgm:prSet presAssocID="{252D8C72-2424-42DB-A5A4-2461EC5687D5}" presName="connectorText" presStyleLbl="sibTrans2D1" presStyleIdx="6" presStyleCnt="7"/>
      <dgm:spPr/>
      <dgm:t>
        <a:bodyPr/>
        <a:lstStyle/>
        <a:p>
          <a:endParaRPr lang="ru-RU"/>
        </a:p>
      </dgm:t>
    </dgm:pt>
    <dgm:pt modelId="{FB2F5529-E8BA-4D8D-91F6-425088AD9F8E}" type="pres">
      <dgm:prSet presAssocID="{B3383AC6-512A-4572-B26F-E2658C194224}" presName="node" presStyleLbl="node1" presStyleIdx="7" presStyleCnt="8" custScaleX="133926" custScaleY="158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454142-62B0-4B42-BE7C-0DB4E177EE1F}" srcId="{984D9B29-96EC-4C67-9597-9AD2CB7BB343}" destId="{B3383AC6-512A-4572-B26F-E2658C194224}" srcOrd="7" destOrd="0" parTransId="{F2E64A25-4E14-4EE9-9D39-1DFD7E709CE5}" sibTransId="{7D487F8D-1552-4467-8218-26DF8262F146}"/>
    <dgm:cxn modelId="{AE3E17A4-92D0-4ABC-A5A3-6B04807B694A}" type="presOf" srcId="{578E7D59-3B0C-49BD-81C9-652CC29B5FB2}" destId="{64B6C02F-FE60-4EA3-9044-ECBB87DF5214}" srcOrd="0" destOrd="0" presId="urn:microsoft.com/office/officeart/2005/8/layout/process1"/>
    <dgm:cxn modelId="{2B404E8D-4AA8-4889-88BA-577B5F4423BB}" type="presOf" srcId="{EA1E13C1-9BEA-452A-9327-C26B9DF33DEA}" destId="{B5B553D9-2182-417A-8B12-00242EAF1216}" srcOrd="0" destOrd="0" presId="urn:microsoft.com/office/officeart/2005/8/layout/process1"/>
    <dgm:cxn modelId="{C7E0F579-5376-4623-96D7-07A8E6039A76}" type="presOf" srcId="{AA72A37D-7776-43F4-BBAE-FA92B0FA2211}" destId="{B842025E-EC9E-424B-A12E-4283920D6965}" srcOrd="0" destOrd="0" presId="urn:microsoft.com/office/officeart/2005/8/layout/process1"/>
    <dgm:cxn modelId="{F3AAF3A2-7565-4F08-BDDB-B81FDAE6CA32}" type="presOf" srcId="{252D8C72-2424-42DB-A5A4-2461EC5687D5}" destId="{29E78140-CC6A-4E86-A80F-AECF784BF16E}" srcOrd="0" destOrd="0" presId="urn:microsoft.com/office/officeart/2005/8/layout/process1"/>
    <dgm:cxn modelId="{5550DE3F-2323-4751-ADA1-AB0506FE1AA1}" type="presOf" srcId="{B9D765A4-C1D1-4454-8338-78C94B757A7F}" destId="{361D1BC7-9208-4D07-9908-618802C6C246}" srcOrd="1" destOrd="0" presId="urn:microsoft.com/office/officeart/2005/8/layout/process1"/>
    <dgm:cxn modelId="{32911F65-EB8C-4066-8148-244B80A945FA}" type="presOf" srcId="{40E4F311-145E-4AE4-92F0-242D5192623C}" destId="{5FFC1A6F-55D7-4306-901D-31525A71CCA2}" srcOrd="0" destOrd="0" presId="urn:microsoft.com/office/officeart/2005/8/layout/process1"/>
    <dgm:cxn modelId="{679C6B2D-F0D2-43E9-8F5F-679B02C3266E}" type="presOf" srcId="{CCD98D3B-208E-4C1B-B9DE-DE4E59087B2F}" destId="{CEE47253-1001-4847-9176-8DEE87CEA0D5}" srcOrd="0" destOrd="0" presId="urn:microsoft.com/office/officeart/2005/8/layout/process1"/>
    <dgm:cxn modelId="{3D3E8AE0-7BE4-4661-8884-7D0A8E4415A7}" type="presOf" srcId="{B3383AC6-512A-4572-B26F-E2658C194224}" destId="{FB2F5529-E8BA-4D8D-91F6-425088AD9F8E}" srcOrd="0" destOrd="0" presId="urn:microsoft.com/office/officeart/2005/8/layout/process1"/>
    <dgm:cxn modelId="{6A6A29A4-A76B-4639-ADF1-3250A37EB4D0}" type="presOf" srcId="{BF4F319F-769C-4927-B5E2-321C35503884}" destId="{178FAC3E-637F-4F56-A442-95E5FDD5D9C6}" srcOrd="0" destOrd="0" presId="urn:microsoft.com/office/officeart/2005/8/layout/process1"/>
    <dgm:cxn modelId="{C8EA6271-5E8D-4F11-8641-F3D5BF3443CC}" type="presOf" srcId="{CCD98D3B-208E-4C1B-B9DE-DE4E59087B2F}" destId="{1C354F15-39BE-442B-9736-3E21B67F6FCF}" srcOrd="1" destOrd="0" presId="urn:microsoft.com/office/officeart/2005/8/layout/process1"/>
    <dgm:cxn modelId="{50F11852-1BE7-45C3-96D0-086E16024B76}" srcId="{984D9B29-96EC-4C67-9597-9AD2CB7BB343}" destId="{40E4F311-145E-4AE4-92F0-242D5192623C}" srcOrd="2" destOrd="0" parTransId="{BE82E0B7-23A9-46BB-AFCE-D6FC640ABB24}" sibTransId="{CCD98D3B-208E-4C1B-B9DE-DE4E59087B2F}"/>
    <dgm:cxn modelId="{F52DE1D2-201E-4DB2-8333-C4BF99113970}" type="presOf" srcId="{D8C2FDC8-6707-4852-8106-F75B29BEDD6F}" destId="{1864E9D4-4FEF-42EB-9633-3ACE8CAF4A85}" srcOrd="0" destOrd="0" presId="urn:microsoft.com/office/officeart/2005/8/layout/process1"/>
    <dgm:cxn modelId="{B4736487-3047-4E4B-B4B5-9CCAC8E49252}" type="presOf" srcId="{AA72A37D-7776-43F4-BBAE-FA92B0FA2211}" destId="{03DFD1D0-0547-4A3A-9DD4-51FD63AE0AE1}" srcOrd="1" destOrd="0" presId="urn:microsoft.com/office/officeart/2005/8/layout/process1"/>
    <dgm:cxn modelId="{7DD77E43-7F47-4D22-9CDA-6FA359909343}" type="presOf" srcId="{34339720-8467-4541-85A0-1AC47F9F2487}" destId="{ECDAA55D-AD87-4F47-9F6A-0D5951B61B1D}" srcOrd="1" destOrd="0" presId="urn:microsoft.com/office/officeart/2005/8/layout/process1"/>
    <dgm:cxn modelId="{C7B175B6-6FDD-41A6-B44C-7760F8102EED}" type="presOf" srcId="{36C17FCD-AEEE-4C1C-9E42-368A65347A27}" destId="{3E0BE43A-52F3-41BC-AFA8-95A8D337C85A}" srcOrd="0" destOrd="0" presId="urn:microsoft.com/office/officeart/2005/8/layout/process1"/>
    <dgm:cxn modelId="{FE010310-AC8E-4F69-9C45-6FF2B68F0B3C}" srcId="{984D9B29-96EC-4C67-9597-9AD2CB7BB343}" destId="{4CCB4FAD-38DF-48A1-AF59-58DD5944DBC6}" srcOrd="5" destOrd="0" parTransId="{44050A57-C506-4EFB-A128-9E9C56076784}" sibTransId="{AA72A37D-7776-43F4-BBAE-FA92B0FA2211}"/>
    <dgm:cxn modelId="{5B8B97D0-D677-406D-ABB2-7FFDE03CEE7A}" type="presOf" srcId="{CC4A5A61-79A9-41E5-8482-739F9EC1CD50}" destId="{F1D52D49-0140-460C-A297-073C603FCA86}" srcOrd="0" destOrd="0" presId="urn:microsoft.com/office/officeart/2005/8/layout/process1"/>
    <dgm:cxn modelId="{F1F93C87-D804-4118-9DBE-FB64E334B366}" srcId="{984D9B29-96EC-4C67-9597-9AD2CB7BB343}" destId="{36C17FCD-AEEE-4C1C-9E42-368A65347A27}" srcOrd="4" destOrd="0" parTransId="{FC8D2133-D9C8-4B6B-B1AD-2AD00A088A9A}" sibTransId="{BF4F319F-769C-4927-B5E2-321C35503884}"/>
    <dgm:cxn modelId="{3456E277-93A6-44F3-876A-CC9641B61F82}" type="presOf" srcId="{252D8C72-2424-42DB-A5A4-2461EC5687D5}" destId="{C2BB6802-4D78-49EC-9225-9057F336F55E}" srcOrd="1" destOrd="0" presId="urn:microsoft.com/office/officeart/2005/8/layout/process1"/>
    <dgm:cxn modelId="{ACB0461A-5BD3-4102-85B4-498514FBF296}" type="presOf" srcId="{D8C2FDC8-6707-4852-8106-F75B29BEDD6F}" destId="{9F94E0CB-4099-421B-83DE-742170A60DCC}" srcOrd="1" destOrd="0" presId="urn:microsoft.com/office/officeart/2005/8/layout/process1"/>
    <dgm:cxn modelId="{D4147F7E-4C76-43F5-9847-CC91C0524CAC}" type="presOf" srcId="{BF4F319F-769C-4927-B5E2-321C35503884}" destId="{20BA9D27-E77C-43B6-B20F-E04D582D879A}" srcOrd="1" destOrd="0" presId="urn:microsoft.com/office/officeart/2005/8/layout/process1"/>
    <dgm:cxn modelId="{858BCFCD-3F9A-43F3-87AE-B402BAFF1506}" type="presOf" srcId="{4CCB4FAD-38DF-48A1-AF59-58DD5944DBC6}" destId="{4C589F8D-0D94-4286-9A9A-09374207AF83}" srcOrd="0" destOrd="0" presId="urn:microsoft.com/office/officeart/2005/8/layout/process1"/>
    <dgm:cxn modelId="{22E7650D-1DCC-429C-A4C5-BFDAD3FF801A}" type="presOf" srcId="{34339720-8467-4541-85A0-1AC47F9F2487}" destId="{4508F376-3DCE-4F01-BC8A-4B1D5DFDE708}" srcOrd="0" destOrd="0" presId="urn:microsoft.com/office/officeart/2005/8/layout/process1"/>
    <dgm:cxn modelId="{5C989050-9286-450F-A5D1-41E89989A226}" type="presOf" srcId="{B9D765A4-C1D1-4454-8338-78C94B757A7F}" destId="{7540E4C6-42C0-4D09-89EC-A7559E0E3028}" srcOrd="0" destOrd="0" presId="urn:microsoft.com/office/officeart/2005/8/layout/process1"/>
    <dgm:cxn modelId="{EDE576E1-DF56-42B8-BFD6-DFB190DC12F8}" type="presOf" srcId="{984D9B29-96EC-4C67-9597-9AD2CB7BB343}" destId="{211C1F66-6D0D-4144-88A3-BD4E17EC8083}" srcOrd="0" destOrd="0" presId="urn:microsoft.com/office/officeart/2005/8/layout/process1"/>
    <dgm:cxn modelId="{B6091551-F169-4C95-ABE5-B2AB0049CBE2}" srcId="{984D9B29-96EC-4C67-9597-9AD2CB7BB343}" destId="{BC01EFDB-DC48-4840-A05A-7A67E9E99418}" srcOrd="0" destOrd="0" parTransId="{98B0821D-E590-4C19-9003-9B185F40E00C}" sibTransId="{B9D765A4-C1D1-4454-8338-78C94B757A7F}"/>
    <dgm:cxn modelId="{2414DEE5-D1C3-4CF7-A367-70111F4AC0EC}" srcId="{984D9B29-96EC-4C67-9597-9AD2CB7BB343}" destId="{EA1E13C1-9BEA-452A-9327-C26B9DF33DEA}" srcOrd="6" destOrd="0" parTransId="{8CC2E55F-78DE-434B-A2BF-CEA795230D57}" sibTransId="{252D8C72-2424-42DB-A5A4-2461EC5687D5}"/>
    <dgm:cxn modelId="{CAB8FD89-17D2-4999-BD28-91D904AA1D1D}" srcId="{984D9B29-96EC-4C67-9597-9AD2CB7BB343}" destId="{578E7D59-3B0C-49BD-81C9-652CC29B5FB2}" srcOrd="1" destOrd="0" parTransId="{1708E956-7E49-4FF5-AA27-AA8A471F4D82}" sibTransId="{D8C2FDC8-6707-4852-8106-F75B29BEDD6F}"/>
    <dgm:cxn modelId="{DAA08836-A108-41DC-9FA3-F9CDABEC416A}" srcId="{984D9B29-96EC-4C67-9597-9AD2CB7BB343}" destId="{CC4A5A61-79A9-41E5-8482-739F9EC1CD50}" srcOrd="3" destOrd="0" parTransId="{DE337011-648A-4460-ADE9-FCB29A3FECA4}" sibTransId="{34339720-8467-4541-85A0-1AC47F9F2487}"/>
    <dgm:cxn modelId="{C7307BCE-7CFC-4E7B-A5CF-72A8D52526DE}" type="presOf" srcId="{BC01EFDB-DC48-4840-A05A-7A67E9E99418}" destId="{DAE98FF8-DBAF-49EC-8F36-5E5FE7268BE5}" srcOrd="0" destOrd="0" presId="urn:microsoft.com/office/officeart/2005/8/layout/process1"/>
    <dgm:cxn modelId="{17A80EAD-8E2C-4F1F-BB64-8F6EAF117D35}" type="presParOf" srcId="{211C1F66-6D0D-4144-88A3-BD4E17EC8083}" destId="{DAE98FF8-DBAF-49EC-8F36-5E5FE7268BE5}" srcOrd="0" destOrd="0" presId="urn:microsoft.com/office/officeart/2005/8/layout/process1"/>
    <dgm:cxn modelId="{00745830-B871-4B02-8ADA-270C0116DE79}" type="presParOf" srcId="{211C1F66-6D0D-4144-88A3-BD4E17EC8083}" destId="{7540E4C6-42C0-4D09-89EC-A7559E0E3028}" srcOrd="1" destOrd="0" presId="urn:microsoft.com/office/officeart/2005/8/layout/process1"/>
    <dgm:cxn modelId="{97B4726D-3CCE-495E-941B-CB30F3EE9B3E}" type="presParOf" srcId="{7540E4C6-42C0-4D09-89EC-A7559E0E3028}" destId="{361D1BC7-9208-4D07-9908-618802C6C246}" srcOrd="0" destOrd="0" presId="urn:microsoft.com/office/officeart/2005/8/layout/process1"/>
    <dgm:cxn modelId="{21833B1C-8E79-451E-8129-91DC57B48103}" type="presParOf" srcId="{211C1F66-6D0D-4144-88A3-BD4E17EC8083}" destId="{64B6C02F-FE60-4EA3-9044-ECBB87DF5214}" srcOrd="2" destOrd="0" presId="urn:microsoft.com/office/officeart/2005/8/layout/process1"/>
    <dgm:cxn modelId="{FEEAC797-10D8-485B-B34A-00FF53BEB04C}" type="presParOf" srcId="{211C1F66-6D0D-4144-88A3-BD4E17EC8083}" destId="{1864E9D4-4FEF-42EB-9633-3ACE8CAF4A85}" srcOrd="3" destOrd="0" presId="urn:microsoft.com/office/officeart/2005/8/layout/process1"/>
    <dgm:cxn modelId="{B8AF0806-2CD9-4FDD-AD7D-A18D5689CB61}" type="presParOf" srcId="{1864E9D4-4FEF-42EB-9633-3ACE8CAF4A85}" destId="{9F94E0CB-4099-421B-83DE-742170A60DCC}" srcOrd="0" destOrd="0" presId="urn:microsoft.com/office/officeart/2005/8/layout/process1"/>
    <dgm:cxn modelId="{47BC5F0A-960F-46D1-8718-519613E00C4C}" type="presParOf" srcId="{211C1F66-6D0D-4144-88A3-BD4E17EC8083}" destId="{5FFC1A6F-55D7-4306-901D-31525A71CCA2}" srcOrd="4" destOrd="0" presId="urn:microsoft.com/office/officeart/2005/8/layout/process1"/>
    <dgm:cxn modelId="{B13C1EE4-A0A8-43E6-8140-5C600AB1CDD0}" type="presParOf" srcId="{211C1F66-6D0D-4144-88A3-BD4E17EC8083}" destId="{CEE47253-1001-4847-9176-8DEE87CEA0D5}" srcOrd="5" destOrd="0" presId="urn:microsoft.com/office/officeart/2005/8/layout/process1"/>
    <dgm:cxn modelId="{3E7C65B3-E573-4FA2-8D54-2C968E11E2CE}" type="presParOf" srcId="{CEE47253-1001-4847-9176-8DEE87CEA0D5}" destId="{1C354F15-39BE-442B-9736-3E21B67F6FCF}" srcOrd="0" destOrd="0" presId="urn:microsoft.com/office/officeart/2005/8/layout/process1"/>
    <dgm:cxn modelId="{E4E4CBDE-B26F-4BFB-828A-3EB7F9BCE86C}" type="presParOf" srcId="{211C1F66-6D0D-4144-88A3-BD4E17EC8083}" destId="{F1D52D49-0140-460C-A297-073C603FCA86}" srcOrd="6" destOrd="0" presId="urn:microsoft.com/office/officeart/2005/8/layout/process1"/>
    <dgm:cxn modelId="{07594931-71B8-4408-A91F-DB414AC7F9F5}" type="presParOf" srcId="{211C1F66-6D0D-4144-88A3-BD4E17EC8083}" destId="{4508F376-3DCE-4F01-BC8A-4B1D5DFDE708}" srcOrd="7" destOrd="0" presId="urn:microsoft.com/office/officeart/2005/8/layout/process1"/>
    <dgm:cxn modelId="{AEE4A2E6-227B-4DE2-BB16-EE97B52DAFF1}" type="presParOf" srcId="{4508F376-3DCE-4F01-BC8A-4B1D5DFDE708}" destId="{ECDAA55D-AD87-4F47-9F6A-0D5951B61B1D}" srcOrd="0" destOrd="0" presId="urn:microsoft.com/office/officeart/2005/8/layout/process1"/>
    <dgm:cxn modelId="{29A75624-B5A9-401E-B437-E3838139ECA1}" type="presParOf" srcId="{211C1F66-6D0D-4144-88A3-BD4E17EC8083}" destId="{3E0BE43A-52F3-41BC-AFA8-95A8D337C85A}" srcOrd="8" destOrd="0" presId="urn:microsoft.com/office/officeart/2005/8/layout/process1"/>
    <dgm:cxn modelId="{958D67DB-698A-4849-A325-F3485D60A873}" type="presParOf" srcId="{211C1F66-6D0D-4144-88A3-BD4E17EC8083}" destId="{178FAC3E-637F-4F56-A442-95E5FDD5D9C6}" srcOrd="9" destOrd="0" presId="urn:microsoft.com/office/officeart/2005/8/layout/process1"/>
    <dgm:cxn modelId="{480882CF-BDF0-4071-A909-A863CADC036E}" type="presParOf" srcId="{178FAC3E-637F-4F56-A442-95E5FDD5D9C6}" destId="{20BA9D27-E77C-43B6-B20F-E04D582D879A}" srcOrd="0" destOrd="0" presId="urn:microsoft.com/office/officeart/2005/8/layout/process1"/>
    <dgm:cxn modelId="{A18B61A7-AFDB-4211-84F9-0B44617F2CF9}" type="presParOf" srcId="{211C1F66-6D0D-4144-88A3-BD4E17EC8083}" destId="{4C589F8D-0D94-4286-9A9A-09374207AF83}" srcOrd="10" destOrd="0" presId="urn:microsoft.com/office/officeart/2005/8/layout/process1"/>
    <dgm:cxn modelId="{139AECD5-1943-4EC5-868E-1C2805C70FC8}" type="presParOf" srcId="{211C1F66-6D0D-4144-88A3-BD4E17EC8083}" destId="{B842025E-EC9E-424B-A12E-4283920D6965}" srcOrd="11" destOrd="0" presId="urn:microsoft.com/office/officeart/2005/8/layout/process1"/>
    <dgm:cxn modelId="{04230113-CB1C-4D8F-9A2F-247228A79104}" type="presParOf" srcId="{B842025E-EC9E-424B-A12E-4283920D6965}" destId="{03DFD1D0-0547-4A3A-9DD4-51FD63AE0AE1}" srcOrd="0" destOrd="0" presId="urn:microsoft.com/office/officeart/2005/8/layout/process1"/>
    <dgm:cxn modelId="{F2351904-96F9-4C06-A924-811ABD53E98F}" type="presParOf" srcId="{211C1F66-6D0D-4144-88A3-BD4E17EC8083}" destId="{B5B553D9-2182-417A-8B12-00242EAF1216}" srcOrd="12" destOrd="0" presId="urn:microsoft.com/office/officeart/2005/8/layout/process1"/>
    <dgm:cxn modelId="{A2554515-9A4C-4787-8304-8F07516F229F}" type="presParOf" srcId="{211C1F66-6D0D-4144-88A3-BD4E17EC8083}" destId="{29E78140-CC6A-4E86-A80F-AECF784BF16E}" srcOrd="13" destOrd="0" presId="urn:microsoft.com/office/officeart/2005/8/layout/process1"/>
    <dgm:cxn modelId="{89A2A984-D762-4215-9D2F-17867538B6A8}" type="presParOf" srcId="{29E78140-CC6A-4E86-A80F-AECF784BF16E}" destId="{C2BB6802-4D78-49EC-9225-9057F336F55E}" srcOrd="0" destOrd="0" presId="urn:microsoft.com/office/officeart/2005/8/layout/process1"/>
    <dgm:cxn modelId="{E0F38B42-1AAB-4C23-B96F-A36DE10F9DF7}" type="presParOf" srcId="{211C1F66-6D0D-4144-88A3-BD4E17EC8083}" destId="{FB2F5529-E8BA-4D8D-91F6-425088AD9F8E}" srcOrd="1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745EC7D-331B-40FF-9977-DDB2D15F05E5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A1A4AECF-0913-4197-B8D4-600CB8534EBF}">
      <dgm:prSet custT="1"/>
      <dgm:spPr/>
      <dgm:t>
        <a:bodyPr/>
        <a:lstStyle/>
        <a:p>
          <a:r>
            <a:rPr lang="uk-UA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кошти державного, місцевих бюджетів</a:t>
          </a:r>
          <a:endParaRPr lang="uk-UA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BE3978-DD6E-4832-AC2C-8778CD6BF221}" type="parTrans" cxnId="{66BF8636-2E05-4171-B1C6-94B43EBAC6A5}">
      <dgm:prSet/>
      <dgm:spPr/>
      <dgm:t>
        <a:bodyPr/>
        <a:lstStyle/>
        <a:p>
          <a:endParaRPr lang="ru-RU"/>
        </a:p>
      </dgm:t>
    </dgm:pt>
    <dgm:pt modelId="{9662D3B4-4B11-4D9D-8E0C-F5343CB84194}" type="sibTrans" cxnId="{66BF8636-2E05-4171-B1C6-94B43EBAC6A5}">
      <dgm:prSet/>
      <dgm:spPr/>
      <dgm:t>
        <a:bodyPr/>
        <a:lstStyle/>
        <a:p>
          <a:endParaRPr lang="ru-RU"/>
        </a:p>
      </dgm:t>
    </dgm:pt>
    <dgm:pt modelId="{89390325-DC21-4715-B4A9-FBDBAA881591}">
      <dgm:prSet custT="1"/>
      <dgm:spPr/>
      <dgm:t>
        <a:bodyPr/>
        <a:lstStyle/>
        <a:p>
          <a:r>
            <a:rPr lang="uk-UA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кошти фізичних та/або юридичних осіб </a:t>
          </a:r>
          <a:endParaRPr lang="uk-UA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BA3BDF-C0CB-4709-84B4-AB0313C963AF}" type="parTrans" cxnId="{061E81D8-0AD1-4E8D-8B3C-30507B861FEE}">
      <dgm:prSet/>
      <dgm:spPr/>
      <dgm:t>
        <a:bodyPr/>
        <a:lstStyle/>
        <a:p>
          <a:endParaRPr lang="ru-RU"/>
        </a:p>
      </dgm:t>
    </dgm:pt>
    <dgm:pt modelId="{A8F001DA-8D2C-411D-97DE-79DA39A6F54A}" type="sibTrans" cxnId="{061E81D8-0AD1-4E8D-8B3C-30507B861FEE}">
      <dgm:prSet/>
      <dgm:spPr/>
      <dgm:t>
        <a:bodyPr/>
        <a:lstStyle/>
        <a:p>
          <a:endParaRPr lang="ru-RU"/>
        </a:p>
      </dgm:t>
    </dgm:pt>
    <dgm:pt modelId="{57EF683F-8CE9-495C-8E78-F279591A4549}">
      <dgm:prSet custT="1"/>
      <dgm:spPr/>
      <dgm:t>
        <a:bodyPr/>
        <a:lstStyle/>
        <a:p>
          <a:r>
            <a:rPr lang="uk-UA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власні надходження закладу освіти та/або його засновника </a:t>
          </a:r>
        </a:p>
      </dgm:t>
    </dgm:pt>
    <dgm:pt modelId="{6E75FE17-341B-47F3-93FD-3E5B00CF8BDF}" type="parTrans" cxnId="{73BEF6D9-63CD-4298-99A4-9861994FBF15}">
      <dgm:prSet/>
      <dgm:spPr/>
      <dgm:t>
        <a:bodyPr/>
        <a:lstStyle/>
        <a:p>
          <a:endParaRPr lang="ru-RU"/>
        </a:p>
      </dgm:t>
    </dgm:pt>
    <dgm:pt modelId="{6A32E3CD-C745-4F73-BB50-28E0C5930941}" type="sibTrans" cxnId="{73BEF6D9-63CD-4298-99A4-9861994FBF15}">
      <dgm:prSet/>
      <dgm:spPr/>
      <dgm:t>
        <a:bodyPr/>
        <a:lstStyle/>
        <a:p>
          <a:endParaRPr lang="ru-RU"/>
        </a:p>
      </dgm:t>
    </dgm:pt>
    <dgm:pt modelId="{45DCBF4F-C414-4362-A5A1-08F1066937B3}">
      <dgm:prSet custT="1"/>
      <dgm:spPr/>
      <dgm:t>
        <a:bodyPr/>
        <a:lstStyle/>
        <a:p>
          <a:r>
            <a:rPr lang="uk-UA" sz="2400" b="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джерела, не заборонені законодавством</a:t>
          </a:r>
          <a:endParaRPr lang="uk-UA" sz="2400" b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DBF4011-D8B2-4907-B76D-198DBC20486E}" type="parTrans" cxnId="{8988DC77-3C63-4C5D-8E62-E1D5E9ED1ADC}">
      <dgm:prSet/>
      <dgm:spPr/>
      <dgm:t>
        <a:bodyPr/>
        <a:lstStyle/>
        <a:p>
          <a:endParaRPr lang="ru-RU"/>
        </a:p>
      </dgm:t>
    </dgm:pt>
    <dgm:pt modelId="{C44D7D47-D296-40CF-855E-B2FFF8F704D4}" type="sibTrans" cxnId="{8988DC77-3C63-4C5D-8E62-E1D5E9ED1ADC}">
      <dgm:prSet/>
      <dgm:spPr/>
      <dgm:t>
        <a:bodyPr/>
        <a:lstStyle/>
        <a:p>
          <a:endParaRPr lang="ru-RU"/>
        </a:p>
      </dgm:t>
    </dgm:pt>
    <dgm:pt modelId="{C17DA19B-4935-4AF2-9FE8-632929D64CBC}" type="pres">
      <dgm:prSet presAssocID="{2745EC7D-331B-40FF-9977-DDB2D15F05E5}" presName="Name0" presStyleCnt="0">
        <dgm:presLayoutVars>
          <dgm:dir/>
          <dgm:resizeHandles val="exact"/>
        </dgm:presLayoutVars>
      </dgm:prSet>
      <dgm:spPr/>
    </dgm:pt>
    <dgm:pt modelId="{D6AF1645-122F-498D-95B4-177BBB32A44C}" type="pres">
      <dgm:prSet presAssocID="{2745EC7D-331B-40FF-9977-DDB2D15F05E5}" presName="bkgdShp" presStyleLbl="alignAccFollowNode1" presStyleIdx="0" presStyleCnt="1"/>
      <dgm:spPr/>
    </dgm:pt>
    <dgm:pt modelId="{914F4192-030D-4B81-B9E4-96707F0B1CD8}" type="pres">
      <dgm:prSet presAssocID="{2745EC7D-331B-40FF-9977-DDB2D15F05E5}" presName="linComp" presStyleCnt="0"/>
      <dgm:spPr/>
    </dgm:pt>
    <dgm:pt modelId="{094435A4-3AEC-4653-91CC-E1E10ED07069}" type="pres">
      <dgm:prSet presAssocID="{A1A4AECF-0913-4197-B8D4-600CB8534EBF}" presName="compNode" presStyleCnt="0"/>
      <dgm:spPr/>
    </dgm:pt>
    <dgm:pt modelId="{38CDC202-2FE4-43A0-B8B2-65C792859BCE}" type="pres">
      <dgm:prSet presAssocID="{A1A4AECF-0913-4197-B8D4-600CB8534EB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F1ADFD-447A-47EA-8CCA-953A75AA695E}" type="pres">
      <dgm:prSet presAssocID="{A1A4AECF-0913-4197-B8D4-600CB8534EBF}" presName="invisiNode" presStyleLbl="node1" presStyleIdx="0" presStyleCnt="4"/>
      <dgm:spPr/>
    </dgm:pt>
    <dgm:pt modelId="{8DE32E78-3DE9-413F-84AB-85E913565D8F}" type="pres">
      <dgm:prSet presAssocID="{A1A4AECF-0913-4197-B8D4-600CB8534EBF}" presName="imagNode" presStyleLbl="fgImgPlace1" presStyleIdx="0" presStyleCnt="4"/>
      <dgm:spPr/>
    </dgm:pt>
    <dgm:pt modelId="{48241D7C-EDEE-4E43-82D6-B90764ABD4A9}" type="pres">
      <dgm:prSet presAssocID="{9662D3B4-4B11-4D9D-8E0C-F5343CB8419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900FDF5F-EED1-4D75-B841-2C67A199A074}" type="pres">
      <dgm:prSet presAssocID="{89390325-DC21-4715-B4A9-FBDBAA881591}" presName="compNode" presStyleCnt="0"/>
      <dgm:spPr/>
    </dgm:pt>
    <dgm:pt modelId="{E7B016D2-A5AF-4295-B106-3F5880ED18D3}" type="pres">
      <dgm:prSet presAssocID="{89390325-DC21-4715-B4A9-FBDBAA88159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A831E5-4767-4093-90CC-5710751F7E1C}" type="pres">
      <dgm:prSet presAssocID="{89390325-DC21-4715-B4A9-FBDBAA881591}" presName="invisiNode" presStyleLbl="node1" presStyleIdx="1" presStyleCnt="4"/>
      <dgm:spPr/>
    </dgm:pt>
    <dgm:pt modelId="{472FFC82-7AA7-47CC-B10D-619285299F5A}" type="pres">
      <dgm:prSet presAssocID="{89390325-DC21-4715-B4A9-FBDBAA881591}" presName="imagNode" presStyleLbl="fgImgPlace1" presStyleIdx="1" presStyleCnt="4"/>
      <dgm:spPr/>
    </dgm:pt>
    <dgm:pt modelId="{65FF96A5-1DAE-46F1-A448-30620A3B2630}" type="pres">
      <dgm:prSet presAssocID="{A8F001DA-8D2C-411D-97DE-79DA39A6F54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EAAA561-75D2-49CA-8C2F-E94E047AD9EE}" type="pres">
      <dgm:prSet presAssocID="{45DCBF4F-C414-4362-A5A1-08F1066937B3}" presName="compNode" presStyleCnt="0"/>
      <dgm:spPr/>
    </dgm:pt>
    <dgm:pt modelId="{43A66519-C7C4-41FE-9241-94AACFF64C77}" type="pres">
      <dgm:prSet presAssocID="{45DCBF4F-C414-4362-A5A1-08F1066937B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1E682-43AD-4E20-9B01-08A9015D0E13}" type="pres">
      <dgm:prSet presAssocID="{45DCBF4F-C414-4362-A5A1-08F1066937B3}" presName="invisiNode" presStyleLbl="node1" presStyleIdx="2" presStyleCnt="4"/>
      <dgm:spPr/>
    </dgm:pt>
    <dgm:pt modelId="{607DC35A-627C-46DE-AC74-4CAB3DE75A6A}" type="pres">
      <dgm:prSet presAssocID="{45DCBF4F-C414-4362-A5A1-08F1066937B3}" presName="imagNode" presStyleLbl="fgImgPlace1" presStyleIdx="2" presStyleCnt="4"/>
      <dgm:spPr/>
    </dgm:pt>
    <dgm:pt modelId="{17AD6B6A-123D-48BC-8B33-2941343219F5}" type="pres">
      <dgm:prSet presAssocID="{C44D7D47-D296-40CF-855E-B2FFF8F704D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28B9457-2B0E-4962-9D42-7C89ED928131}" type="pres">
      <dgm:prSet presAssocID="{57EF683F-8CE9-495C-8E78-F279591A4549}" presName="compNode" presStyleCnt="0"/>
      <dgm:spPr/>
    </dgm:pt>
    <dgm:pt modelId="{586DA9E1-0CC6-480A-9E6D-A56257BA3F4B}" type="pres">
      <dgm:prSet presAssocID="{57EF683F-8CE9-495C-8E78-F279591A4549}" presName="node" presStyleLbl="node1" presStyleIdx="3" presStyleCnt="4" custScaleX="1203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E59ABF-D21A-45A1-8233-C98C1A1EA21E}" type="pres">
      <dgm:prSet presAssocID="{57EF683F-8CE9-495C-8E78-F279591A4549}" presName="invisiNode" presStyleLbl="node1" presStyleIdx="3" presStyleCnt="4"/>
      <dgm:spPr/>
    </dgm:pt>
    <dgm:pt modelId="{E092D552-72D1-49BA-8946-90EA1C22F0BB}" type="pres">
      <dgm:prSet presAssocID="{57EF683F-8CE9-495C-8E78-F279591A4549}" presName="imagNode" presStyleLbl="fgImgPlace1" presStyleIdx="3" presStyleCnt="4"/>
      <dgm:spPr/>
    </dgm:pt>
  </dgm:ptLst>
  <dgm:cxnLst>
    <dgm:cxn modelId="{A5621D2A-926F-4732-BBBC-2FD7DFB0F770}" type="presOf" srcId="{45DCBF4F-C414-4362-A5A1-08F1066937B3}" destId="{43A66519-C7C4-41FE-9241-94AACFF64C77}" srcOrd="0" destOrd="0" presId="urn:microsoft.com/office/officeart/2005/8/layout/pList2"/>
    <dgm:cxn modelId="{ACA7579C-3323-47F2-B9EE-C73F20304646}" type="presOf" srcId="{57EF683F-8CE9-495C-8E78-F279591A4549}" destId="{586DA9E1-0CC6-480A-9E6D-A56257BA3F4B}" srcOrd="0" destOrd="0" presId="urn:microsoft.com/office/officeart/2005/8/layout/pList2"/>
    <dgm:cxn modelId="{9419354F-F56C-43EA-BCE7-89E23A168C2E}" type="presOf" srcId="{A1A4AECF-0913-4197-B8D4-600CB8534EBF}" destId="{38CDC202-2FE4-43A0-B8B2-65C792859BCE}" srcOrd="0" destOrd="0" presId="urn:microsoft.com/office/officeart/2005/8/layout/pList2"/>
    <dgm:cxn modelId="{1D93934E-5361-4D63-98F6-D237B98AD46E}" type="presOf" srcId="{9662D3B4-4B11-4D9D-8E0C-F5343CB84194}" destId="{48241D7C-EDEE-4E43-82D6-B90764ABD4A9}" srcOrd="0" destOrd="0" presId="urn:microsoft.com/office/officeart/2005/8/layout/pList2"/>
    <dgm:cxn modelId="{640CD5CA-FF95-4763-994D-5CD7365FD6B6}" type="presOf" srcId="{89390325-DC21-4715-B4A9-FBDBAA881591}" destId="{E7B016D2-A5AF-4295-B106-3F5880ED18D3}" srcOrd="0" destOrd="0" presId="urn:microsoft.com/office/officeart/2005/8/layout/pList2"/>
    <dgm:cxn modelId="{92B154FE-E635-494F-A0DD-7AADA7CCCCCC}" type="presOf" srcId="{2745EC7D-331B-40FF-9977-DDB2D15F05E5}" destId="{C17DA19B-4935-4AF2-9FE8-632929D64CBC}" srcOrd="0" destOrd="0" presId="urn:microsoft.com/office/officeart/2005/8/layout/pList2"/>
    <dgm:cxn modelId="{835BD364-5DDF-445C-A5C7-0C3994BDC276}" type="presOf" srcId="{A8F001DA-8D2C-411D-97DE-79DA39A6F54A}" destId="{65FF96A5-1DAE-46F1-A448-30620A3B2630}" srcOrd="0" destOrd="0" presId="urn:microsoft.com/office/officeart/2005/8/layout/pList2"/>
    <dgm:cxn modelId="{061E81D8-0AD1-4E8D-8B3C-30507B861FEE}" srcId="{2745EC7D-331B-40FF-9977-DDB2D15F05E5}" destId="{89390325-DC21-4715-B4A9-FBDBAA881591}" srcOrd="1" destOrd="0" parTransId="{0BBA3BDF-C0CB-4709-84B4-AB0313C963AF}" sibTransId="{A8F001DA-8D2C-411D-97DE-79DA39A6F54A}"/>
    <dgm:cxn modelId="{8988DC77-3C63-4C5D-8E62-E1D5E9ED1ADC}" srcId="{2745EC7D-331B-40FF-9977-DDB2D15F05E5}" destId="{45DCBF4F-C414-4362-A5A1-08F1066937B3}" srcOrd="2" destOrd="0" parTransId="{5DBF4011-D8B2-4907-B76D-198DBC20486E}" sibTransId="{C44D7D47-D296-40CF-855E-B2FFF8F704D4}"/>
    <dgm:cxn modelId="{253695EE-8FAE-44E4-8EEB-6E4560EA6C61}" type="presOf" srcId="{C44D7D47-D296-40CF-855E-B2FFF8F704D4}" destId="{17AD6B6A-123D-48BC-8B33-2941343219F5}" srcOrd="0" destOrd="0" presId="urn:microsoft.com/office/officeart/2005/8/layout/pList2"/>
    <dgm:cxn modelId="{66BF8636-2E05-4171-B1C6-94B43EBAC6A5}" srcId="{2745EC7D-331B-40FF-9977-DDB2D15F05E5}" destId="{A1A4AECF-0913-4197-B8D4-600CB8534EBF}" srcOrd="0" destOrd="0" parTransId="{C3BE3978-DD6E-4832-AC2C-8778CD6BF221}" sibTransId="{9662D3B4-4B11-4D9D-8E0C-F5343CB84194}"/>
    <dgm:cxn modelId="{73BEF6D9-63CD-4298-99A4-9861994FBF15}" srcId="{2745EC7D-331B-40FF-9977-DDB2D15F05E5}" destId="{57EF683F-8CE9-495C-8E78-F279591A4549}" srcOrd="3" destOrd="0" parTransId="{6E75FE17-341B-47F3-93FD-3E5B00CF8BDF}" sibTransId="{6A32E3CD-C745-4F73-BB50-28E0C5930941}"/>
    <dgm:cxn modelId="{62282CEE-91EB-490B-BE0D-A3FB32FA725D}" type="presParOf" srcId="{C17DA19B-4935-4AF2-9FE8-632929D64CBC}" destId="{D6AF1645-122F-498D-95B4-177BBB32A44C}" srcOrd="0" destOrd="0" presId="urn:microsoft.com/office/officeart/2005/8/layout/pList2"/>
    <dgm:cxn modelId="{8CC276C7-AA96-4D3C-AE07-A04022C24D4B}" type="presParOf" srcId="{C17DA19B-4935-4AF2-9FE8-632929D64CBC}" destId="{914F4192-030D-4B81-B9E4-96707F0B1CD8}" srcOrd="1" destOrd="0" presId="urn:microsoft.com/office/officeart/2005/8/layout/pList2"/>
    <dgm:cxn modelId="{BEFBE4C0-2E17-47A4-8D33-E4E3AD190595}" type="presParOf" srcId="{914F4192-030D-4B81-B9E4-96707F0B1CD8}" destId="{094435A4-3AEC-4653-91CC-E1E10ED07069}" srcOrd="0" destOrd="0" presId="urn:microsoft.com/office/officeart/2005/8/layout/pList2"/>
    <dgm:cxn modelId="{4C43EE5E-F07C-4D54-872B-0B6A572BCF62}" type="presParOf" srcId="{094435A4-3AEC-4653-91CC-E1E10ED07069}" destId="{38CDC202-2FE4-43A0-B8B2-65C792859BCE}" srcOrd="0" destOrd="0" presId="urn:microsoft.com/office/officeart/2005/8/layout/pList2"/>
    <dgm:cxn modelId="{C6062AD1-68A9-4E47-9BFD-DE627BC04272}" type="presParOf" srcId="{094435A4-3AEC-4653-91CC-E1E10ED07069}" destId="{43F1ADFD-447A-47EA-8CCA-953A75AA695E}" srcOrd="1" destOrd="0" presId="urn:microsoft.com/office/officeart/2005/8/layout/pList2"/>
    <dgm:cxn modelId="{40CD0745-7A74-44AA-A92C-937119820C36}" type="presParOf" srcId="{094435A4-3AEC-4653-91CC-E1E10ED07069}" destId="{8DE32E78-3DE9-413F-84AB-85E913565D8F}" srcOrd="2" destOrd="0" presId="urn:microsoft.com/office/officeart/2005/8/layout/pList2"/>
    <dgm:cxn modelId="{C5B29BC4-984A-4E3D-ADB1-163E1E4A8ACA}" type="presParOf" srcId="{914F4192-030D-4B81-B9E4-96707F0B1CD8}" destId="{48241D7C-EDEE-4E43-82D6-B90764ABD4A9}" srcOrd="1" destOrd="0" presId="urn:microsoft.com/office/officeart/2005/8/layout/pList2"/>
    <dgm:cxn modelId="{39A2F47D-135A-4919-973E-131EC9CC4516}" type="presParOf" srcId="{914F4192-030D-4B81-B9E4-96707F0B1CD8}" destId="{900FDF5F-EED1-4D75-B841-2C67A199A074}" srcOrd="2" destOrd="0" presId="urn:microsoft.com/office/officeart/2005/8/layout/pList2"/>
    <dgm:cxn modelId="{4ACF8F09-DF3B-4201-BF2F-0902656FB2D6}" type="presParOf" srcId="{900FDF5F-EED1-4D75-B841-2C67A199A074}" destId="{E7B016D2-A5AF-4295-B106-3F5880ED18D3}" srcOrd="0" destOrd="0" presId="urn:microsoft.com/office/officeart/2005/8/layout/pList2"/>
    <dgm:cxn modelId="{25330C4C-E760-4FDF-BA10-BCDAFEC3FF20}" type="presParOf" srcId="{900FDF5F-EED1-4D75-B841-2C67A199A074}" destId="{89A831E5-4767-4093-90CC-5710751F7E1C}" srcOrd="1" destOrd="0" presId="urn:microsoft.com/office/officeart/2005/8/layout/pList2"/>
    <dgm:cxn modelId="{1FDDF25C-F6E0-42BC-BECF-E5D315A1CEB2}" type="presParOf" srcId="{900FDF5F-EED1-4D75-B841-2C67A199A074}" destId="{472FFC82-7AA7-47CC-B10D-619285299F5A}" srcOrd="2" destOrd="0" presId="urn:microsoft.com/office/officeart/2005/8/layout/pList2"/>
    <dgm:cxn modelId="{46ADF182-A764-406A-AA9A-22E734B0B277}" type="presParOf" srcId="{914F4192-030D-4B81-B9E4-96707F0B1CD8}" destId="{65FF96A5-1DAE-46F1-A448-30620A3B2630}" srcOrd="3" destOrd="0" presId="urn:microsoft.com/office/officeart/2005/8/layout/pList2"/>
    <dgm:cxn modelId="{08645890-AD50-4833-ACAB-63205CB42179}" type="presParOf" srcId="{914F4192-030D-4B81-B9E4-96707F0B1CD8}" destId="{7EAAA561-75D2-49CA-8C2F-E94E047AD9EE}" srcOrd="4" destOrd="0" presId="urn:microsoft.com/office/officeart/2005/8/layout/pList2"/>
    <dgm:cxn modelId="{16058F8E-A011-4E3B-B90B-8B7F6D3B34E6}" type="presParOf" srcId="{7EAAA561-75D2-49CA-8C2F-E94E047AD9EE}" destId="{43A66519-C7C4-41FE-9241-94AACFF64C77}" srcOrd="0" destOrd="0" presId="urn:microsoft.com/office/officeart/2005/8/layout/pList2"/>
    <dgm:cxn modelId="{FDEC2F74-1FE8-46E1-BF02-78226921BB33}" type="presParOf" srcId="{7EAAA561-75D2-49CA-8C2F-E94E047AD9EE}" destId="{16B1E682-43AD-4E20-9B01-08A9015D0E13}" srcOrd="1" destOrd="0" presId="urn:microsoft.com/office/officeart/2005/8/layout/pList2"/>
    <dgm:cxn modelId="{564DA07E-A8DC-48A1-AE3D-85ED77A3D5ED}" type="presParOf" srcId="{7EAAA561-75D2-49CA-8C2F-E94E047AD9EE}" destId="{607DC35A-627C-46DE-AC74-4CAB3DE75A6A}" srcOrd="2" destOrd="0" presId="urn:microsoft.com/office/officeart/2005/8/layout/pList2"/>
    <dgm:cxn modelId="{7B6D9952-3B97-422B-A4EE-6B83DA61A8C5}" type="presParOf" srcId="{914F4192-030D-4B81-B9E4-96707F0B1CD8}" destId="{17AD6B6A-123D-48BC-8B33-2941343219F5}" srcOrd="5" destOrd="0" presId="urn:microsoft.com/office/officeart/2005/8/layout/pList2"/>
    <dgm:cxn modelId="{108F33DB-8E34-46F9-BD9F-7391A2AF5D30}" type="presParOf" srcId="{914F4192-030D-4B81-B9E4-96707F0B1CD8}" destId="{F28B9457-2B0E-4962-9D42-7C89ED928131}" srcOrd="6" destOrd="0" presId="urn:microsoft.com/office/officeart/2005/8/layout/pList2"/>
    <dgm:cxn modelId="{755157D6-7C9B-4378-904A-3581E9256034}" type="presParOf" srcId="{F28B9457-2B0E-4962-9D42-7C89ED928131}" destId="{586DA9E1-0CC6-480A-9E6D-A56257BA3F4B}" srcOrd="0" destOrd="0" presId="urn:microsoft.com/office/officeart/2005/8/layout/pList2"/>
    <dgm:cxn modelId="{A9131737-7C0B-45B7-B41E-4D646F244D8F}" type="presParOf" srcId="{F28B9457-2B0E-4962-9D42-7C89ED928131}" destId="{D0E59ABF-D21A-45A1-8233-C98C1A1EA21E}" srcOrd="1" destOrd="0" presId="urn:microsoft.com/office/officeart/2005/8/layout/pList2"/>
    <dgm:cxn modelId="{D6A7D6B1-FFE4-4413-9A75-B2FD0E0FF113}" type="presParOf" srcId="{F28B9457-2B0E-4962-9D42-7C89ED928131}" destId="{E092D552-72D1-49BA-8946-90EA1C22F0BB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504815-1493-4AED-84E1-88A9DBFCBD19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E2D4D8-531C-4768-92D9-4EF8A448C361}">
      <dgm:prSet phldrT="[Текст]" phldr="1"/>
      <dgm:spPr/>
      <dgm:t>
        <a:bodyPr/>
        <a:lstStyle/>
        <a:p>
          <a:endParaRPr lang="ru-RU"/>
        </a:p>
      </dgm:t>
    </dgm:pt>
    <dgm:pt modelId="{242CDA3A-CD47-4188-A597-B25C3B275865}" type="parTrans" cxnId="{E8D07E12-F89C-4E97-9ADB-434EAF4C37D2}">
      <dgm:prSet/>
      <dgm:spPr/>
      <dgm:t>
        <a:bodyPr/>
        <a:lstStyle/>
        <a:p>
          <a:endParaRPr lang="ru-RU"/>
        </a:p>
      </dgm:t>
    </dgm:pt>
    <dgm:pt modelId="{631CF190-D8F7-4301-B0DD-2F8C524ACD27}" type="sibTrans" cxnId="{E8D07E12-F89C-4E97-9ADB-434EAF4C37D2}">
      <dgm:prSet/>
      <dgm:spPr/>
      <dgm:t>
        <a:bodyPr/>
        <a:lstStyle/>
        <a:p>
          <a:endParaRPr lang="ru-RU"/>
        </a:p>
      </dgm:t>
    </dgm:pt>
    <dgm:pt modelId="{5FA0EA48-CCB7-4DE0-BF3B-58919AEA2F45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інституційна</a:t>
          </a:r>
          <a:endParaRPr lang="ru-RU" sz="2400" i="0" dirty="0"/>
        </a:p>
      </dgm:t>
    </dgm:pt>
    <dgm:pt modelId="{BCCB1BCE-0E75-4ADF-9220-9D3A03243544}" type="parTrans" cxnId="{97588CFE-8CB3-4339-848C-6F6AFCC8AE7B}">
      <dgm:prSet/>
      <dgm:spPr/>
      <dgm:t>
        <a:bodyPr/>
        <a:lstStyle/>
        <a:p>
          <a:endParaRPr lang="ru-RU"/>
        </a:p>
      </dgm:t>
    </dgm:pt>
    <dgm:pt modelId="{4FDB0A09-9B63-43D7-A535-4D7A72F7D377}" type="sibTrans" cxnId="{97588CFE-8CB3-4339-848C-6F6AFCC8AE7B}">
      <dgm:prSet/>
      <dgm:spPr/>
      <dgm:t>
        <a:bodyPr/>
        <a:lstStyle/>
        <a:p>
          <a:endParaRPr lang="ru-RU"/>
        </a:p>
      </dgm:t>
    </dgm:pt>
    <dgm:pt modelId="{E88C7B04-FA6A-4270-B2CC-24022B9BF40C}">
      <dgm:prSet phldrT="[Текст]" phldr="1"/>
      <dgm:spPr/>
      <dgm:t>
        <a:bodyPr/>
        <a:lstStyle/>
        <a:p>
          <a:endParaRPr lang="ru-RU" sz="1700"/>
        </a:p>
      </dgm:t>
    </dgm:pt>
    <dgm:pt modelId="{3184232E-036A-4F97-B3FA-B27CDB246377}" type="parTrans" cxnId="{218C2589-AC92-455F-93E8-D708075D3F28}">
      <dgm:prSet/>
      <dgm:spPr/>
      <dgm:t>
        <a:bodyPr/>
        <a:lstStyle/>
        <a:p>
          <a:endParaRPr lang="ru-RU"/>
        </a:p>
      </dgm:t>
    </dgm:pt>
    <dgm:pt modelId="{9CBA60D6-035F-4A15-83E6-3C1EA3AD0213}" type="sibTrans" cxnId="{218C2589-AC92-455F-93E8-D708075D3F28}">
      <dgm:prSet/>
      <dgm:spPr/>
      <dgm:t>
        <a:bodyPr/>
        <a:lstStyle/>
        <a:p>
          <a:endParaRPr lang="ru-RU"/>
        </a:p>
      </dgm:t>
    </dgm:pt>
    <dgm:pt modelId="{85426BB3-B393-46CB-87A2-E33E6C301BAE}">
      <dgm:prSet phldrT="[Текст]" phldr="1"/>
      <dgm:spPr/>
      <dgm:t>
        <a:bodyPr/>
        <a:lstStyle/>
        <a:p>
          <a:endParaRPr lang="ru-RU"/>
        </a:p>
      </dgm:t>
    </dgm:pt>
    <dgm:pt modelId="{0F4571BE-3451-4253-B1B9-A90CC23561F7}" type="parTrans" cxnId="{5679A849-1754-4D71-9610-1C1ECF19AAF3}">
      <dgm:prSet/>
      <dgm:spPr/>
      <dgm:t>
        <a:bodyPr/>
        <a:lstStyle/>
        <a:p>
          <a:endParaRPr lang="ru-RU"/>
        </a:p>
      </dgm:t>
    </dgm:pt>
    <dgm:pt modelId="{410B0BDC-3A4C-49E3-B56D-031E8D9E8CA5}" type="sibTrans" cxnId="{5679A849-1754-4D71-9610-1C1ECF19AAF3}">
      <dgm:prSet/>
      <dgm:spPr/>
      <dgm:t>
        <a:bodyPr/>
        <a:lstStyle/>
        <a:p>
          <a:endParaRPr lang="ru-RU"/>
        </a:p>
      </dgm:t>
    </dgm:pt>
    <dgm:pt modelId="{BAC3BDBF-F5EA-4458-B499-0DBFDC8E8D7F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дуальна (поєднання навчання осіб у закладах освіти з навчанням на робочих місцях для набуття певної кваліфікації)</a:t>
          </a:r>
          <a:endParaRPr lang="ru-RU" sz="2400" i="0" dirty="0"/>
        </a:p>
      </dgm:t>
    </dgm:pt>
    <dgm:pt modelId="{C5ED605D-D952-4BD1-AE15-7AD79B1E60F9}" type="parTrans" cxnId="{0EBE8E37-B160-4A67-BDCD-844171E6F0CF}">
      <dgm:prSet/>
      <dgm:spPr/>
      <dgm:t>
        <a:bodyPr/>
        <a:lstStyle/>
        <a:p>
          <a:endParaRPr lang="ru-RU"/>
        </a:p>
      </dgm:t>
    </dgm:pt>
    <dgm:pt modelId="{F8E80279-B57A-4E3E-A96D-9F206EDA32CB}" type="sibTrans" cxnId="{0EBE8E37-B160-4A67-BDCD-844171E6F0CF}">
      <dgm:prSet/>
      <dgm:spPr/>
      <dgm:t>
        <a:bodyPr/>
        <a:lstStyle/>
        <a:p>
          <a:endParaRPr lang="ru-RU"/>
        </a:p>
      </dgm:t>
    </dgm:pt>
    <dgm:pt modelId="{1FF33284-A4BC-466C-87C2-9C6633E4B27C}">
      <dgm:prSet phldrT="[Текст]" phldr="1"/>
      <dgm:spPr/>
      <dgm:t>
        <a:bodyPr/>
        <a:lstStyle/>
        <a:p>
          <a:endParaRPr lang="ru-RU" sz="1700"/>
        </a:p>
      </dgm:t>
    </dgm:pt>
    <dgm:pt modelId="{BF8B8857-E4E4-4363-913B-1C057D78D007}" type="parTrans" cxnId="{FC77E0D0-8B4B-4008-BA63-238EE9BE8C52}">
      <dgm:prSet/>
      <dgm:spPr/>
      <dgm:t>
        <a:bodyPr/>
        <a:lstStyle/>
        <a:p>
          <a:endParaRPr lang="ru-RU"/>
        </a:p>
      </dgm:t>
    </dgm:pt>
    <dgm:pt modelId="{30783F47-118A-42C9-BCF3-F592B3D80275}" type="sibTrans" cxnId="{FC77E0D0-8B4B-4008-BA63-238EE9BE8C52}">
      <dgm:prSet/>
      <dgm:spPr/>
      <dgm:t>
        <a:bodyPr/>
        <a:lstStyle/>
        <a:p>
          <a:endParaRPr lang="ru-RU"/>
        </a:p>
      </dgm:t>
    </dgm:pt>
    <dgm:pt modelId="{0A321523-9E3E-4444-AD17-2A68A1DE82DD}">
      <dgm:prSet phldrT="[Текст]" phldr="1"/>
      <dgm:spPr/>
      <dgm:t>
        <a:bodyPr/>
        <a:lstStyle/>
        <a:p>
          <a:endParaRPr lang="ru-RU"/>
        </a:p>
      </dgm:t>
    </dgm:pt>
    <dgm:pt modelId="{2CDF895A-690B-4DFD-9487-4E93A433651E}" type="parTrans" cxnId="{9C313FE1-B108-429D-A4C6-30954B460164}">
      <dgm:prSet/>
      <dgm:spPr/>
      <dgm:t>
        <a:bodyPr/>
        <a:lstStyle/>
        <a:p>
          <a:endParaRPr lang="ru-RU"/>
        </a:p>
      </dgm:t>
    </dgm:pt>
    <dgm:pt modelId="{94DEE52D-8928-4619-8612-441E16A4125B}" type="sibTrans" cxnId="{9C313FE1-B108-429D-A4C6-30954B460164}">
      <dgm:prSet/>
      <dgm:spPr/>
      <dgm:t>
        <a:bodyPr/>
        <a:lstStyle/>
        <a:p>
          <a:endParaRPr lang="ru-RU"/>
        </a:p>
      </dgm:t>
    </dgm:pt>
    <dgm:pt modelId="{133D74DD-0FFA-44BB-B3EE-6AADA02BA4B4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робочому місці</a:t>
          </a:r>
          <a:endParaRPr lang="ru-RU" sz="2400" i="0" dirty="0"/>
        </a:p>
      </dgm:t>
    </dgm:pt>
    <dgm:pt modelId="{CE7B8521-43F6-454B-B6FD-D580EA4C94BA}" type="parTrans" cxnId="{EDAF715E-3B86-4900-8022-CF559CD3CACC}">
      <dgm:prSet/>
      <dgm:spPr/>
      <dgm:t>
        <a:bodyPr/>
        <a:lstStyle/>
        <a:p>
          <a:endParaRPr lang="ru-RU"/>
        </a:p>
      </dgm:t>
    </dgm:pt>
    <dgm:pt modelId="{D33BE471-C391-43BC-A6DA-28AF4D5B35DC}" type="sibTrans" cxnId="{EDAF715E-3B86-4900-8022-CF559CD3CACC}">
      <dgm:prSet/>
      <dgm:spPr/>
      <dgm:t>
        <a:bodyPr/>
        <a:lstStyle/>
        <a:p>
          <a:endParaRPr lang="ru-RU"/>
        </a:p>
      </dgm:t>
    </dgm:pt>
    <dgm:pt modelId="{44D54E4B-2305-4658-BA71-7292AFA352D6}">
      <dgm:prSet phldrT="[Текст]" phldr="1"/>
      <dgm:spPr/>
      <dgm:t>
        <a:bodyPr/>
        <a:lstStyle/>
        <a:p>
          <a:endParaRPr lang="ru-RU" sz="2200" dirty="0"/>
        </a:p>
      </dgm:t>
    </dgm:pt>
    <dgm:pt modelId="{76BE0508-D077-440E-B1A7-A6630CC479A4}" type="parTrans" cxnId="{D34A7E3C-B5A2-4162-9A4B-C915A48E0802}">
      <dgm:prSet/>
      <dgm:spPr/>
      <dgm:t>
        <a:bodyPr/>
        <a:lstStyle/>
        <a:p>
          <a:endParaRPr lang="ru-RU"/>
        </a:p>
      </dgm:t>
    </dgm:pt>
    <dgm:pt modelId="{253F32CA-03FC-491B-8A98-C767D1B9FB61}" type="sibTrans" cxnId="{D34A7E3C-B5A2-4162-9A4B-C915A48E0802}">
      <dgm:prSet/>
      <dgm:spPr/>
      <dgm:t>
        <a:bodyPr/>
        <a:lstStyle/>
        <a:p>
          <a:endParaRPr lang="ru-RU"/>
        </a:p>
      </dgm:t>
    </dgm:pt>
    <dgm:pt modelId="{BB26A9C6-F32C-41FC-B62D-60ABE8E92B06}">
      <dgm:prSet phldrT="[Текст]" custT="1"/>
      <dgm:spPr/>
      <dgm:t>
        <a:bodyPr/>
        <a:lstStyle/>
        <a:p>
          <a:r>
            <a:rPr lang="uk-UA" sz="2400" b="1" i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(очна, денна, вечірня, заочна, дистанційна)</a:t>
          </a:r>
          <a:endParaRPr lang="ru-RU" sz="2400" i="0" dirty="0"/>
        </a:p>
      </dgm:t>
    </dgm:pt>
    <dgm:pt modelId="{A7542153-2933-44C2-8A8A-9C38457F953D}" type="parTrans" cxnId="{E3B3CAD9-BF3C-4E09-BF8E-2F11773112BE}">
      <dgm:prSet/>
      <dgm:spPr/>
      <dgm:t>
        <a:bodyPr/>
        <a:lstStyle/>
        <a:p>
          <a:endParaRPr lang="ru-RU"/>
        </a:p>
      </dgm:t>
    </dgm:pt>
    <dgm:pt modelId="{D48CC1C0-F43E-4C81-9C2C-1142260688CB}" type="sibTrans" cxnId="{E3B3CAD9-BF3C-4E09-BF8E-2F11773112BE}">
      <dgm:prSet/>
      <dgm:spPr/>
      <dgm:t>
        <a:bodyPr/>
        <a:lstStyle/>
        <a:p>
          <a:endParaRPr lang="ru-RU"/>
        </a:p>
      </dgm:t>
    </dgm:pt>
    <dgm:pt modelId="{AF939BF1-AF85-48AF-A421-2590C20569E1}" type="pres">
      <dgm:prSet presAssocID="{1A504815-1493-4AED-84E1-88A9DBFCBD19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548BD3-B2C5-4405-8246-21CAC05CFBB4}" type="pres">
      <dgm:prSet presAssocID="{C9E2D4D8-531C-4768-92D9-4EF8A448C361}" presName="compositeNode" presStyleCnt="0">
        <dgm:presLayoutVars>
          <dgm:bulletEnabled val="1"/>
        </dgm:presLayoutVars>
      </dgm:prSet>
      <dgm:spPr/>
    </dgm:pt>
    <dgm:pt modelId="{4C52B440-3579-41DA-A049-662F82287412}" type="pres">
      <dgm:prSet presAssocID="{C9E2D4D8-531C-4768-92D9-4EF8A448C361}" presName="image" presStyleLbl="fgImgPlace1" presStyleIdx="0" presStyleCnt="3"/>
      <dgm:spPr/>
      <dgm:t>
        <a:bodyPr/>
        <a:lstStyle/>
        <a:p>
          <a:endParaRPr lang="ru-RU"/>
        </a:p>
      </dgm:t>
    </dgm:pt>
    <dgm:pt modelId="{DB9F7B20-84D1-4C1E-8965-7E8800440D4C}" type="pres">
      <dgm:prSet presAssocID="{C9E2D4D8-531C-4768-92D9-4EF8A448C361}" presName="childNode" presStyleLbl="node1" presStyleIdx="0" presStyleCnt="3" custScaleX="1490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B17F5-D0B3-43F8-A56D-055788A245B3}" type="pres">
      <dgm:prSet presAssocID="{C9E2D4D8-531C-4768-92D9-4EF8A448C361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4820DD-2EAF-4A3F-A0E5-EB64D11F9AF0}" type="pres">
      <dgm:prSet presAssocID="{631CF190-D8F7-4301-B0DD-2F8C524ACD27}" presName="sibTrans" presStyleCnt="0"/>
      <dgm:spPr/>
    </dgm:pt>
    <dgm:pt modelId="{C5A89730-3A50-4314-B1F0-A3D94E233F09}" type="pres">
      <dgm:prSet presAssocID="{85426BB3-B393-46CB-87A2-E33E6C301BAE}" presName="compositeNode" presStyleCnt="0">
        <dgm:presLayoutVars>
          <dgm:bulletEnabled val="1"/>
        </dgm:presLayoutVars>
      </dgm:prSet>
      <dgm:spPr/>
    </dgm:pt>
    <dgm:pt modelId="{D52D11E2-30A8-41BA-BDBA-19DD08CD983B}" type="pres">
      <dgm:prSet presAssocID="{85426BB3-B393-46CB-87A2-E33E6C301BAE}" presName="image" presStyleLbl="fgImgPlace1" presStyleIdx="1" presStyleCnt="3" custLinFactNeighborX="-14067" custLinFactNeighborY="-46586"/>
      <dgm:spPr/>
      <dgm:t>
        <a:bodyPr/>
        <a:lstStyle/>
        <a:p>
          <a:endParaRPr lang="ru-RU"/>
        </a:p>
      </dgm:t>
    </dgm:pt>
    <dgm:pt modelId="{30DD0651-63B2-4036-9E76-4D7AAAE43866}" type="pres">
      <dgm:prSet presAssocID="{85426BB3-B393-46CB-87A2-E33E6C301BAE}" presName="childNode" presStyleLbl="node1" presStyleIdx="1" presStyleCnt="3" custScaleX="155768" custScaleY="114329" custLinFactNeighborX="5648" custLinFactNeighborY="7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DC6948-838E-4008-BC24-42B83F3834CC}" type="pres">
      <dgm:prSet presAssocID="{85426BB3-B393-46CB-87A2-E33E6C301BA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3242-4BD7-4E0F-8812-18BE6DF52B7C}" type="pres">
      <dgm:prSet presAssocID="{410B0BDC-3A4C-49E3-B56D-031E8D9E8CA5}" presName="sibTrans" presStyleCnt="0"/>
      <dgm:spPr/>
    </dgm:pt>
    <dgm:pt modelId="{D939FE8F-DDEA-495D-A5E3-54F18B35C8D1}" type="pres">
      <dgm:prSet presAssocID="{0A321523-9E3E-4444-AD17-2A68A1DE82DD}" presName="compositeNode" presStyleCnt="0">
        <dgm:presLayoutVars>
          <dgm:bulletEnabled val="1"/>
        </dgm:presLayoutVars>
      </dgm:prSet>
      <dgm:spPr/>
    </dgm:pt>
    <dgm:pt modelId="{FCD4D1E8-D9F1-4725-967D-E3CB9231B100}" type="pres">
      <dgm:prSet presAssocID="{0A321523-9E3E-4444-AD17-2A68A1DE82DD}" presName="image" presStyleLbl="fgImgPlace1" presStyleIdx="2" presStyleCnt="3" custScaleX="92918"/>
      <dgm:spPr/>
      <dgm:t>
        <a:bodyPr/>
        <a:lstStyle/>
        <a:p>
          <a:endParaRPr lang="ru-RU"/>
        </a:p>
      </dgm:t>
    </dgm:pt>
    <dgm:pt modelId="{5331DE48-06E5-4946-8873-ABBB6FC5F444}" type="pres">
      <dgm:prSet presAssocID="{0A321523-9E3E-4444-AD17-2A68A1DE82DD}" presName="childNode" presStyleLbl="node1" presStyleIdx="2" presStyleCnt="3" custScaleX="124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328D4-B403-4626-A591-804D9B8EB9BC}" type="pres">
      <dgm:prSet presAssocID="{0A321523-9E3E-4444-AD17-2A68A1DE82DD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842734-0995-43E3-B8A4-F9BF3235BE90}" type="presOf" srcId="{C9E2D4D8-531C-4768-92D9-4EF8A448C361}" destId="{E3EB17F5-D0B3-43F8-A56D-055788A245B3}" srcOrd="0" destOrd="0" presId="urn:microsoft.com/office/officeart/2005/8/layout/hList2"/>
    <dgm:cxn modelId="{E3B3CAD9-BF3C-4E09-BF8E-2F11773112BE}" srcId="{C9E2D4D8-531C-4768-92D9-4EF8A448C361}" destId="{BB26A9C6-F32C-41FC-B62D-60ABE8E92B06}" srcOrd="1" destOrd="0" parTransId="{A7542153-2933-44C2-8A8A-9C38457F953D}" sibTransId="{D48CC1C0-F43E-4C81-9C2C-1142260688CB}"/>
    <dgm:cxn modelId="{EDAF715E-3B86-4900-8022-CF559CD3CACC}" srcId="{0A321523-9E3E-4444-AD17-2A68A1DE82DD}" destId="{133D74DD-0FFA-44BB-B3EE-6AADA02BA4B4}" srcOrd="0" destOrd="0" parTransId="{CE7B8521-43F6-454B-B6FD-D580EA4C94BA}" sibTransId="{D33BE471-C391-43BC-A6DA-28AF4D5B35DC}"/>
    <dgm:cxn modelId="{5679A849-1754-4D71-9610-1C1ECF19AAF3}" srcId="{1A504815-1493-4AED-84E1-88A9DBFCBD19}" destId="{85426BB3-B393-46CB-87A2-E33E6C301BAE}" srcOrd="1" destOrd="0" parTransId="{0F4571BE-3451-4253-B1B9-A90CC23561F7}" sibTransId="{410B0BDC-3A4C-49E3-B56D-031E8D9E8CA5}"/>
    <dgm:cxn modelId="{D34A7E3C-B5A2-4162-9A4B-C915A48E0802}" srcId="{0A321523-9E3E-4444-AD17-2A68A1DE82DD}" destId="{44D54E4B-2305-4658-BA71-7292AFA352D6}" srcOrd="1" destOrd="0" parTransId="{76BE0508-D077-440E-B1A7-A6630CC479A4}" sibTransId="{253F32CA-03FC-491B-8A98-C767D1B9FB61}"/>
    <dgm:cxn modelId="{F86E8231-B49F-40BF-B5BC-F6DEAEB97D11}" type="presOf" srcId="{44D54E4B-2305-4658-BA71-7292AFA352D6}" destId="{5331DE48-06E5-4946-8873-ABBB6FC5F444}" srcOrd="0" destOrd="1" presId="urn:microsoft.com/office/officeart/2005/8/layout/hList2"/>
    <dgm:cxn modelId="{DA24D63A-E4EF-46E4-86EF-7952816317A6}" type="presOf" srcId="{133D74DD-0FFA-44BB-B3EE-6AADA02BA4B4}" destId="{5331DE48-06E5-4946-8873-ABBB6FC5F444}" srcOrd="0" destOrd="0" presId="urn:microsoft.com/office/officeart/2005/8/layout/hList2"/>
    <dgm:cxn modelId="{D87D8BE4-5089-4415-BE43-F5F504CF9983}" type="presOf" srcId="{E88C7B04-FA6A-4270-B2CC-24022B9BF40C}" destId="{DB9F7B20-84D1-4C1E-8965-7E8800440D4C}" srcOrd="0" destOrd="2" presId="urn:microsoft.com/office/officeart/2005/8/layout/hList2"/>
    <dgm:cxn modelId="{218C2589-AC92-455F-93E8-D708075D3F28}" srcId="{C9E2D4D8-531C-4768-92D9-4EF8A448C361}" destId="{E88C7B04-FA6A-4270-B2CC-24022B9BF40C}" srcOrd="2" destOrd="0" parTransId="{3184232E-036A-4F97-B3FA-B27CDB246377}" sibTransId="{9CBA60D6-035F-4A15-83E6-3C1EA3AD0213}"/>
    <dgm:cxn modelId="{0B89C19D-0CE0-4755-9BE6-1DE800264687}" type="presOf" srcId="{BAC3BDBF-F5EA-4458-B499-0DBFDC8E8D7F}" destId="{30DD0651-63B2-4036-9E76-4D7AAAE43866}" srcOrd="0" destOrd="0" presId="urn:microsoft.com/office/officeart/2005/8/layout/hList2"/>
    <dgm:cxn modelId="{E6029049-F3CC-41CF-8958-3765AB35C657}" type="presOf" srcId="{1FF33284-A4BC-466C-87C2-9C6633E4B27C}" destId="{30DD0651-63B2-4036-9E76-4D7AAAE43866}" srcOrd="0" destOrd="1" presId="urn:microsoft.com/office/officeart/2005/8/layout/hList2"/>
    <dgm:cxn modelId="{97588CFE-8CB3-4339-848C-6F6AFCC8AE7B}" srcId="{C9E2D4D8-531C-4768-92D9-4EF8A448C361}" destId="{5FA0EA48-CCB7-4DE0-BF3B-58919AEA2F45}" srcOrd="0" destOrd="0" parTransId="{BCCB1BCE-0E75-4ADF-9220-9D3A03243544}" sibTransId="{4FDB0A09-9B63-43D7-A535-4D7A72F7D377}"/>
    <dgm:cxn modelId="{CD1DA7F6-362E-4D5F-B36C-E51468160A81}" type="presOf" srcId="{1A504815-1493-4AED-84E1-88A9DBFCBD19}" destId="{AF939BF1-AF85-48AF-A421-2590C20569E1}" srcOrd="0" destOrd="0" presId="urn:microsoft.com/office/officeart/2005/8/layout/hList2"/>
    <dgm:cxn modelId="{FC77E0D0-8B4B-4008-BA63-238EE9BE8C52}" srcId="{85426BB3-B393-46CB-87A2-E33E6C301BAE}" destId="{1FF33284-A4BC-466C-87C2-9C6633E4B27C}" srcOrd="1" destOrd="0" parTransId="{BF8B8857-E4E4-4363-913B-1C057D78D007}" sibTransId="{30783F47-118A-42C9-BCF3-F592B3D80275}"/>
    <dgm:cxn modelId="{D7966717-D0F4-4DCD-9ED6-D6B319AA4250}" type="presOf" srcId="{BB26A9C6-F32C-41FC-B62D-60ABE8E92B06}" destId="{DB9F7B20-84D1-4C1E-8965-7E8800440D4C}" srcOrd="0" destOrd="1" presId="urn:microsoft.com/office/officeart/2005/8/layout/hList2"/>
    <dgm:cxn modelId="{D62D3A2D-5EF8-40FA-A5D1-A7CA11EC2774}" type="presOf" srcId="{0A321523-9E3E-4444-AD17-2A68A1DE82DD}" destId="{B22328D4-B403-4626-A591-804D9B8EB9BC}" srcOrd="0" destOrd="0" presId="urn:microsoft.com/office/officeart/2005/8/layout/hList2"/>
    <dgm:cxn modelId="{E8D07E12-F89C-4E97-9ADB-434EAF4C37D2}" srcId="{1A504815-1493-4AED-84E1-88A9DBFCBD19}" destId="{C9E2D4D8-531C-4768-92D9-4EF8A448C361}" srcOrd="0" destOrd="0" parTransId="{242CDA3A-CD47-4188-A597-B25C3B275865}" sibTransId="{631CF190-D8F7-4301-B0DD-2F8C524ACD27}"/>
    <dgm:cxn modelId="{0EBE8E37-B160-4A67-BDCD-844171E6F0CF}" srcId="{85426BB3-B393-46CB-87A2-E33E6C301BAE}" destId="{BAC3BDBF-F5EA-4458-B499-0DBFDC8E8D7F}" srcOrd="0" destOrd="0" parTransId="{C5ED605D-D952-4BD1-AE15-7AD79B1E60F9}" sibTransId="{F8E80279-B57A-4E3E-A96D-9F206EDA32CB}"/>
    <dgm:cxn modelId="{CDAC37C0-70A2-4670-9C9F-168914F87E1F}" type="presOf" srcId="{5FA0EA48-CCB7-4DE0-BF3B-58919AEA2F45}" destId="{DB9F7B20-84D1-4C1E-8965-7E8800440D4C}" srcOrd="0" destOrd="0" presId="urn:microsoft.com/office/officeart/2005/8/layout/hList2"/>
    <dgm:cxn modelId="{9C313FE1-B108-429D-A4C6-30954B460164}" srcId="{1A504815-1493-4AED-84E1-88A9DBFCBD19}" destId="{0A321523-9E3E-4444-AD17-2A68A1DE82DD}" srcOrd="2" destOrd="0" parTransId="{2CDF895A-690B-4DFD-9487-4E93A433651E}" sibTransId="{94DEE52D-8928-4619-8612-441E16A4125B}"/>
    <dgm:cxn modelId="{1479EA38-2EF3-4A4F-9D94-316E4048B1AB}" type="presOf" srcId="{85426BB3-B393-46CB-87A2-E33E6C301BAE}" destId="{D7DC6948-838E-4008-BC24-42B83F3834CC}" srcOrd="0" destOrd="0" presId="urn:microsoft.com/office/officeart/2005/8/layout/hList2"/>
    <dgm:cxn modelId="{DC1A3C21-5EC4-4105-AC54-2B7007D03AAC}" type="presParOf" srcId="{AF939BF1-AF85-48AF-A421-2590C20569E1}" destId="{CC548BD3-B2C5-4405-8246-21CAC05CFBB4}" srcOrd="0" destOrd="0" presId="urn:microsoft.com/office/officeart/2005/8/layout/hList2"/>
    <dgm:cxn modelId="{AF460A6A-6CD8-48C3-8712-644A83385BF0}" type="presParOf" srcId="{CC548BD3-B2C5-4405-8246-21CAC05CFBB4}" destId="{4C52B440-3579-41DA-A049-662F82287412}" srcOrd="0" destOrd="0" presId="urn:microsoft.com/office/officeart/2005/8/layout/hList2"/>
    <dgm:cxn modelId="{06B3E05F-8F66-4B47-9EC9-211A170CC9ED}" type="presParOf" srcId="{CC548BD3-B2C5-4405-8246-21CAC05CFBB4}" destId="{DB9F7B20-84D1-4C1E-8965-7E8800440D4C}" srcOrd="1" destOrd="0" presId="urn:microsoft.com/office/officeart/2005/8/layout/hList2"/>
    <dgm:cxn modelId="{F2BE51CD-D340-45B1-B08E-F2A8BCA99321}" type="presParOf" srcId="{CC548BD3-B2C5-4405-8246-21CAC05CFBB4}" destId="{E3EB17F5-D0B3-43F8-A56D-055788A245B3}" srcOrd="2" destOrd="0" presId="urn:microsoft.com/office/officeart/2005/8/layout/hList2"/>
    <dgm:cxn modelId="{46AD4A81-B5A3-4D67-844D-92A7AA63CA7A}" type="presParOf" srcId="{AF939BF1-AF85-48AF-A421-2590C20569E1}" destId="{B84820DD-2EAF-4A3F-A0E5-EB64D11F9AF0}" srcOrd="1" destOrd="0" presId="urn:microsoft.com/office/officeart/2005/8/layout/hList2"/>
    <dgm:cxn modelId="{6C55A38E-7224-43EB-960D-BA55EE83649C}" type="presParOf" srcId="{AF939BF1-AF85-48AF-A421-2590C20569E1}" destId="{C5A89730-3A50-4314-B1F0-A3D94E233F09}" srcOrd="2" destOrd="0" presId="urn:microsoft.com/office/officeart/2005/8/layout/hList2"/>
    <dgm:cxn modelId="{BDE1E1DF-7142-462F-9BDE-625DA4DB6E9F}" type="presParOf" srcId="{C5A89730-3A50-4314-B1F0-A3D94E233F09}" destId="{D52D11E2-30A8-41BA-BDBA-19DD08CD983B}" srcOrd="0" destOrd="0" presId="urn:microsoft.com/office/officeart/2005/8/layout/hList2"/>
    <dgm:cxn modelId="{B38714C7-B6BA-4DAE-BDC0-CF87B0B8A5E1}" type="presParOf" srcId="{C5A89730-3A50-4314-B1F0-A3D94E233F09}" destId="{30DD0651-63B2-4036-9E76-4D7AAAE43866}" srcOrd="1" destOrd="0" presId="urn:microsoft.com/office/officeart/2005/8/layout/hList2"/>
    <dgm:cxn modelId="{B095B5C3-2881-400D-A4CA-9B687001CCBB}" type="presParOf" srcId="{C5A89730-3A50-4314-B1F0-A3D94E233F09}" destId="{D7DC6948-838E-4008-BC24-42B83F3834CC}" srcOrd="2" destOrd="0" presId="urn:microsoft.com/office/officeart/2005/8/layout/hList2"/>
    <dgm:cxn modelId="{AA6FD0FE-D665-473D-B5D0-93D9CD2FDAEC}" type="presParOf" srcId="{AF939BF1-AF85-48AF-A421-2590C20569E1}" destId="{DD953242-4BD7-4E0F-8812-18BE6DF52B7C}" srcOrd="3" destOrd="0" presId="urn:microsoft.com/office/officeart/2005/8/layout/hList2"/>
    <dgm:cxn modelId="{CBD1DE62-4384-4024-911A-0CBA216CDAC5}" type="presParOf" srcId="{AF939BF1-AF85-48AF-A421-2590C20569E1}" destId="{D939FE8F-DDEA-495D-A5E3-54F18B35C8D1}" srcOrd="4" destOrd="0" presId="urn:microsoft.com/office/officeart/2005/8/layout/hList2"/>
    <dgm:cxn modelId="{C4071AFD-D3CB-4A69-B02C-A71AD805A5B5}" type="presParOf" srcId="{D939FE8F-DDEA-495D-A5E3-54F18B35C8D1}" destId="{FCD4D1E8-D9F1-4725-967D-E3CB9231B100}" srcOrd="0" destOrd="0" presId="urn:microsoft.com/office/officeart/2005/8/layout/hList2"/>
    <dgm:cxn modelId="{48D01341-8B2C-474F-AF1D-DA20EDC5C30F}" type="presParOf" srcId="{D939FE8F-DDEA-495D-A5E3-54F18B35C8D1}" destId="{5331DE48-06E5-4946-8873-ABBB6FC5F444}" srcOrd="1" destOrd="0" presId="urn:microsoft.com/office/officeart/2005/8/layout/hList2"/>
    <dgm:cxn modelId="{79EAD781-F150-4391-A8C3-2C4A4E8B2060}" type="presParOf" srcId="{D939FE8F-DDEA-495D-A5E3-54F18B35C8D1}" destId="{B22328D4-B403-4626-A591-804D9B8EB9BC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AE2A735-BEC5-49D8-B5E5-97AE1758144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134CB7-0D4E-42C7-8752-C5208135B517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програмою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кваліфікації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семінари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практикуми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майстер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тренінги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вебінари</a:t>
          </a: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919224-A5D6-4EA9-A7EB-330BECBDC0B0}" type="parTrans" cxnId="{D01CB8EC-B947-44C8-B5D4-AA835F848434}">
      <dgm:prSet/>
      <dgm:spPr/>
      <dgm:t>
        <a:bodyPr/>
        <a:lstStyle/>
        <a:p>
          <a:endParaRPr lang="ru-RU"/>
        </a:p>
      </dgm:t>
    </dgm:pt>
    <dgm:pt modelId="{CA5B895E-C93E-4921-B7B4-CFC4949D8D05}" type="sibTrans" cxnId="{D01CB8EC-B947-44C8-B5D4-AA835F848434}">
      <dgm:prSet/>
      <dgm:spPr/>
      <dgm:t>
        <a:bodyPr/>
        <a:lstStyle/>
        <a:p>
          <a:endParaRPr lang="ru-RU"/>
        </a:p>
      </dgm:t>
    </dgm:pt>
    <dgm:pt modelId="{97791EBF-F293-4EA7-A758-BC026333E589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Стажування</a:t>
          </a:r>
          <a:endParaRPr lang="ru-RU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980424-16B0-4A33-B1DE-5D011174B006}" type="parTrans" cxnId="{BC569F0E-9A9D-4AF4-893E-727D950D1DC7}">
      <dgm:prSet/>
      <dgm:spPr/>
      <dgm:t>
        <a:bodyPr/>
        <a:lstStyle/>
        <a:p>
          <a:endParaRPr lang="ru-RU"/>
        </a:p>
      </dgm:t>
    </dgm:pt>
    <dgm:pt modelId="{0C60856D-30C1-47DA-B815-6E04BE2299A3}" type="sibTrans" cxnId="{BC569F0E-9A9D-4AF4-893E-727D950D1DC7}">
      <dgm:prSet/>
      <dgm:spPr/>
      <dgm:t>
        <a:bodyPr/>
        <a:lstStyle/>
        <a:p>
          <a:endParaRPr lang="ru-RU"/>
        </a:p>
      </dgm:t>
    </dgm:pt>
    <dgm:pt modelId="{9B88E44D-352A-4E4E-B4DE-B6638724B18D}">
      <dgm:prSet phldrT="[Текст]" custT="1"/>
      <dgm:spPr/>
      <dgm:t>
        <a:bodyPr/>
        <a:lstStyle/>
        <a:p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визнані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кваліфікації</a:t>
          </a:r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r>
            <a:rPr lang="uk-UA" sz="20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участь у програмах академічної мобільності</a:t>
          </a:r>
        </a:p>
        <a:p>
          <a:r>
            <a:rPr lang="uk-UA" sz="20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наукове стажування</a:t>
          </a:r>
        </a:p>
        <a:p>
          <a:r>
            <a:rPr lang="uk-UA" sz="20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самоосвіта</a:t>
          </a:r>
        </a:p>
        <a:p>
          <a:r>
            <a:rPr lang="uk-UA" sz="20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здобуття наукового ступеня</a:t>
          </a:r>
        </a:p>
        <a:p>
          <a:r>
            <a:rPr lang="uk-UA" sz="20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здобуття вищої освіти</a:t>
          </a:r>
          <a:r>
            <a:rPr lang="uk-UA" sz="1500" dirty="0" smtClean="0">
              <a:solidFill>
                <a:srgbClr val="231F20"/>
              </a:solidFill>
            </a:rPr>
            <a:t/>
          </a:r>
          <a:br>
            <a:rPr lang="uk-UA" sz="1500" dirty="0" smtClean="0">
              <a:solidFill>
                <a:srgbClr val="231F20"/>
              </a:solidFill>
            </a:rPr>
          </a:br>
          <a:endParaRPr lang="ru-RU" sz="1500" dirty="0"/>
        </a:p>
      </dgm:t>
    </dgm:pt>
    <dgm:pt modelId="{8E82AE40-9C8E-44E0-B949-4B7D521D7175}" type="parTrans" cxnId="{17CE08C7-3A95-4A27-9556-2BC3E81622FB}">
      <dgm:prSet/>
      <dgm:spPr/>
      <dgm:t>
        <a:bodyPr/>
        <a:lstStyle/>
        <a:p>
          <a:endParaRPr lang="ru-RU"/>
        </a:p>
      </dgm:t>
    </dgm:pt>
    <dgm:pt modelId="{242942E7-D5AE-4BBF-B4D1-350F2FDD327A}" type="sibTrans" cxnId="{17CE08C7-3A95-4A27-9556-2BC3E81622FB}">
      <dgm:prSet/>
      <dgm:spPr/>
      <dgm:t>
        <a:bodyPr/>
        <a:lstStyle/>
        <a:p>
          <a:endParaRPr lang="ru-RU"/>
        </a:p>
      </dgm:t>
    </dgm:pt>
    <dgm:pt modelId="{FBC2AF80-3A53-417E-980E-388DA842EA81}" type="pres">
      <dgm:prSet presAssocID="{AAE2A735-BEC5-49D8-B5E5-97AE1758144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1BB752-3783-4F0C-9309-C819C6D1C004}" type="pres">
      <dgm:prSet presAssocID="{01134CB7-0D4E-42C7-8752-C5208135B517}" presName="composite" presStyleCnt="0"/>
      <dgm:spPr/>
    </dgm:pt>
    <dgm:pt modelId="{BF6FEB32-EC1D-4DFC-9076-A605FDC88DDD}" type="pres">
      <dgm:prSet presAssocID="{01134CB7-0D4E-42C7-8752-C5208135B517}" presName="rect1" presStyleLbl="trAlignAcc1" presStyleIdx="0" presStyleCnt="3" custScaleX="170708" custScaleY="225076" custLinFactNeighborX="10962" custLinFactNeighborY="1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01F00B-ED63-4174-A70C-CA7832145F40}" type="pres">
      <dgm:prSet presAssocID="{01134CB7-0D4E-42C7-8752-C5208135B517}" presName="rect2" presStyleLbl="fgImgPlace1" presStyleIdx="0" presStyleCnt="3" custLinFactX="-47785" custLinFactNeighborX="-100000" custLinFactNeighborY="-34618"/>
      <dgm:spPr/>
      <dgm:t>
        <a:bodyPr/>
        <a:lstStyle/>
        <a:p>
          <a:endParaRPr lang="ru-RU"/>
        </a:p>
      </dgm:t>
    </dgm:pt>
    <dgm:pt modelId="{7DDC7ABC-24F5-46B4-8EA9-BCB475BDE573}" type="pres">
      <dgm:prSet presAssocID="{CA5B895E-C93E-4921-B7B4-CFC4949D8D05}" presName="sibTrans" presStyleCnt="0"/>
      <dgm:spPr/>
    </dgm:pt>
    <dgm:pt modelId="{0D3129E5-AF16-489F-9F74-7BFEF4191CA5}" type="pres">
      <dgm:prSet presAssocID="{97791EBF-F293-4EA7-A758-BC026333E589}" presName="composite" presStyleCnt="0"/>
      <dgm:spPr/>
    </dgm:pt>
    <dgm:pt modelId="{98207B7C-7FED-40E1-A0DC-8829F9205044}" type="pres">
      <dgm:prSet presAssocID="{97791EBF-F293-4EA7-A758-BC026333E589}" presName="rect1" presStyleLbl="trAlignAcc1" presStyleIdx="1" presStyleCnt="3" custScaleX="79010" custScaleY="92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273EAA-DEC9-46A9-A2CD-A629E7EADC88}" type="pres">
      <dgm:prSet presAssocID="{97791EBF-F293-4EA7-A758-BC026333E589}" presName="rect2" presStyleLbl="fgImgPlace1" presStyleIdx="1" presStyleCnt="3"/>
      <dgm:spPr/>
      <dgm:t>
        <a:bodyPr/>
        <a:lstStyle/>
        <a:p>
          <a:endParaRPr lang="ru-RU"/>
        </a:p>
      </dgm:t>
    </dgm:pt>
    <dgm:pt modelId="{747836FB-AC1E-4D14-B35C-11387D674FF8}" type="pres">
      <dgm:prSet presAssocID="{0C60856D-30C1-47DA-B815-6E04BE2299A3}" presName="sibTrans" presStyleCnt="0"/>
      <dgm:spPr/>
    </dgm:pt>
    <dgm:pt modelId="{DE6860DD-2902-46A9-B157-17C5CFED37AA}" type="pres">
      <dgm:prSet presAssocID="{9B88E44D-352A-4E4E-B4DE-B6638724B18D}" presName="composite" presStyleCnt="0"/>
      <dgm:spPr/>
    </dgm:pt>
    <dgm:pt modelId="{0CBDAA10-F5D4-48DF-BCB5-E0F16F8D5C9A}" type="pres">
      <dgm:prSet presAssocID="{9B88E44D-352A-4E4E-B4DE-B6638724B18D}" presName="rect1" presStyleLbl="trAlignAcc1" presStyleIdx="2" presStyleCnt="3" custScaleX="212239" custScaleY="230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C8C98-D80E-453C-B298-34DA219BA662}" type="pres">
      <dgm:prSet presAssocID="{9B88E44D-352A-4E4E-B4DE-B6638724B18D}" presName="rect2" presStyleLbl="fgImgPlace1" presStyleIdx="2" presStyleCnt="3" custLinFactX="-100000" custLinFactNeighborX="-173771" custLinFactNeighborY="-70864"/>
      <dgm:spPr/>
      <dgm:t>
        <a:bodyPr/>
        <a:lstStyle/>
        <a:p>
          <a:endParaRPr lang="ru-RU"/>
        </a:p>
      </dgm:t>
    </dgm:pt>
  </dgm:ptLst>
  <dgm:cxnLst>
    <dgm:cxn modelId="{D01CB8EC-B947-44C8-B5D4-AA835F848434}" srcId="{AAE2A735-BEC5-49D8-B5E5-97AE1758144B}" destId="{01134CB7-0D4E-42C7-8752-C5208135B517}" srcOrd="0" destOrd="0" parTransId="{8E919224-A5D6-4EA9-A7EB-330BECBDC0B0}" sibTransId="{CA5B895E-C93E-4921-B7B4-CFC4949D8D05}"/>
    <dgm:cxn modelId="{339B65FB-D046-49AC-B73D-18DF07FCA7B6}" type="presOf" srcId="{AAE2A735-BEC5-49D8-B5E5-97AE1758144B}" destId="{FBC2AF80-3A53-417E-980E-388DA842EA81}" srcOrd="0" destOrd="0" presId="urn:microsoft.com/office/officeart/2008/layout/PictureStrips"/>
    <dgm:cxn modelId="{0A991DD6-8E90-47C0-952F-2CA8AA6AB2B6}" type="presOf" srcId="{9B88E44D-352A-4E4E-B4DE-B6638724B18D}" destId="{0CBDAA10-F5D4-48DF-BCB5-E0F16F8D5C9A}" srcOrd="0" destOrd="0" presId="urn:microsoft.com/office/officeart/2008/layout/PictureStrips"/>
    <dgm:cxn modelId="{3C944823-F03D-4F42-9AE9-49281CE233BB}" type="presOf" srcId="{97791EBF-F293-4EA7-A758-BC026333E589}" destId="{98207B7C-7FED-40E1-A0DC-8829F9205044}" srcOrd="0" destOrd="0" presId="urn:microsoft.com/office/officeart/2008/layout/PictureStrips"/>
    <dgm:cxn modelId="{1C7105CB-C8FF-4861-B515-6FBEE745D34D}" type="presOf" srcId="{01134CB7-0D4E-42C7-8752-C5208135B517}" destId="{BF6FEB32-EC1D-4DFC-9076-A605FDC88DDD}" srcOrd="0" destOrd="0" presId="urn:microsoft.com/office/officeart/2008/layout/PictureStrips"/>
    <dgm:cxn modelId="{BC569F0E-9A9D-4AF4-893E-727D950D1DC7}" srcId="{AAE2A735-BEC5-49D8-B5E5-97AE1758144B}" destId="{97791EBF-F293-4EA7-A758-BC026333E589}" srcOrd="1" destOrd="0" parTransId="{D4980424-16B0-4A33-B1DE-5D011174B006}" sibTransId="{0C60856D-30C1-47DA-B815-6E04BE2299A3}"/>
    <dgm:cxn modelId="{17CE08C7-3A95-4A27-9556-2BC3E81622FB}" srcId="{AAE2A735-BEC5-49D8-B5E5-97AE1758144B}" destId="{9B88E44D-352A-4E4E-B4DE-B6638724B18D}" srcOrd="2" destOrd="0" parTransId="{8E82AE40-9C8E-44E0-B949-4B7D521D7175}" sibTransId="{242942E7-D5AE-4BBF-B4D1-350F2FDD327A}"/>
    <dgm:cxn modelId="{0AD5648F-0699-4437-8B74-E23F4093ADDC}" type="presParOf" srcId="{FBC2AF80-3A53-417E-980E-388DA842EA81}" destId="{BC1BB752-3783-4F0C-9309-C819C6D1C004}" srcOrd="0" destOrd="0" presId="urn:microsoft.com/office/officeart/2008/layout/PictureStrips"/>
    <dgm:cxn modelId="{2D2EAB72-8C6C-4C97-AD4A-37DE7826AC04}" type="presParOf" srcId="{BC1BB752-3783-4F0C-9309-C819C6D1C004}" destId="{BF6FEB32-EC1D-4DFC-9076-A605FDC88DDD}" srcOrd="0" destOrd="0" presId="urn:microsoft.com/office/officeart/2008/layout/PictureStrips"/>
    <dgm:cxn modelId="{530903CB-AA1A-4E0C-B67F-55F97A4A5A91}" type="presParOf" srcId="{BC1BB752-3783-4F0C-9309-C819C6D1C004}" destId="{2E01F00B-ED63-4174-A70C-CA7832145F40}" srcOrd="1" destOrd="0" presId="urn:microsoft.com/office/officeart/2008/layout/PictureStrips"/>
    <dgm:cxn modelId="{8EDC1A41-4E3C-4324-9D63-616A1ED46C52}" type="presParOf" srcId="{FBC2AF80-3A53-417E-980E-388DA842EA81}" destId="{7DDC7ABC-24F5-46B4-8EA9-BCB475BDE573}" srcOrd="1" destOrd="0" presId="urn:microsoft.com/office/officeart/2008/layout/PictureStrips"/>
    <dgm:cxn modelId="{42421FC3-AF0D-4BAE-8DA1-DC75715E17F1}" type="presParOf" srcId="{FBC2AF80-3A53-417E-980E-388DA842EA81}" destId="{0D3129E5-AF16-489F-9F74-7BFEF4191CA5}" srcOrd="2" destOrd="0" presId="urn:microsoft.com/office/officeart/2008/layout/PictureStrips"/>
    <dgm:cxn modelId="{A7E27B60-7D03-4504-B29F-8A2B864A7C1A}" type="presParOf" srcId="{0D3129E5-AF16-489F-9F74-7BFEF4191CA5}" destId="{98207B7C-7FED-40E1-A0DC-8829F9205044}" srcOrd="0" destOrd="0" presId="urn:microsoft.com/office/officeart/2008/layout/PictureStrips"/>
    <dgm:cxn modelId="{261AA9FF-BC66-419E-8C03-6092DEC10A05}" type="presParOf" srcId="{0D3129E5-AF16-489F-9F74-7BFEF4191CA5}" destId="{F9273EAA-DEC9-46A9-A2CD-A629E7EADC88}" srcOrd="1" destOrd="0" presId="urn:microsoft.com/office/officeart/2008/layout/PictureStrips"/>
    <dgm:cxn modelId="{B31E286A-2762-4742-A16F-59D2CB552D4F}" type="presParOf" srcId="{FBC2AF80-3A53-417E-980E-388DA842EA81}" destId="{747836FB-AC1E-4D14-B35C-11387D674FF8}" srcOrd="3" destOrd="0" presId="urn:microsoft.com/office/officeart/2008/layout/PictureStrips"/>
    <dgm:cxn modelId="{D544E62A-76AA-44FD-B4FA-0B1CCECE43F0}" type="presParOf" srcId="{FBC2AF80-3A53-417E-980E-388DA842EA81}" destId="{DE6860DD-2902-46A9-B157-17C5CFED37AA}" srcOrd="4" destOrd="0" presId="urn:microsoft.com/office/officeart/2008/layout/PictureStrips"/>
    <dgm:cxn modelId="{F2F37A83-435F-450D-B2E5-F4B019D126E9}" type="presParOf" srcId="{DE6860DD-2902-46A9-B157-17C5CFED37AA}" destId="{0CBDAA10-F5D4-48DF-BCB5-E0F16F8D5C9A}" srcOrd="0" destOrd="0" presId="urn:microsoft.com/office/officeart/2008/layout/PictureStrips"/>
    <dgm:cxn modelId="{98E7E87D-C5E7-454C-A38D-0375DB3BAA48}" type="presParOf" srcId="{DE6860DD-2902-46A9-B157-17C5CFED37AA}" destId="{E80C8C98-D80E-453C-B298-34DA219BA662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14E92CE-9E01-4AC7-87B0-E8DA5F0B832C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EB62EA-15BE-40B4-BAC0-4DEF2F3B5F6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A2FBC8-67AD-4F9A-B8F6-90C1A125D99F}" type="parTrans" cxnId="{0C1C7355-CA62-42B3-9AA1-0ED63DD4B3CE}">
      <dgm:prSet/>
      <dgm:spPr/>
      <dgm:t>
        <a:bodyPr/>
        <a:lstStyle/>
        <a:p>
          <a:endParaRPr lang="ru-RU"/>
        </a:p>
      </dgm:t>
    </dgm:pt>
    <dgm:pt modelId="{3B2ECECD-31CB-4738-8A21-F2DC3663F3EB}" type="sibTrans" cxnId="{0C1C7355-CA62-42B3-9AA1-0ED63DD4B3CE}">
      <dgm:prSet/>
      <dgm:spPr/>
      <dgm:t>
        <a:bodyPr/>
        <a:lstStyle/>
        <a:p>
          <a:endParaRPr lang="ru-RU"/>
        </a:p>
      </dgm:t>
    </dgm:pt>
    <dgm:pt modelId="{1A3CAD46-E032-4F5B-B52C-81B3BB9C909B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 годин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9D5ABC-95FF-404F-947A-3997B35C3556}" type="parTrans" cxnId="{5E4CD012-FBA3-4F99-9972-18A901127393}">
      <dgm:prSet/>
      <dgm:spPr/>
      <dgm:t>
        <a:bodyPr/>
        <a:lstStyle/>
        <a:p>
          <a:endParaRPr lang="ru-RU"/>
        </a:p>
      </dgm:t>
    </dgm:pt>
    <dgm:pt modelId="{B72168C5-F154-433B-9165-C5525FAC92AA}" type="sibTrans" cxnId="{5E4CD012-FBA3-4F99-9972-18A901127393}">
      <dgm:prSet/>
      <dgm:spPr/>
      <dgm:t>
        <a:bodyPr/>
        <a:lstStyle/>
        <a:p>
          <a:endParaRPr lang="ru-RU"/>
        </a:p>
      </dgm:t>
    </dgm:pt>
    <dgm:pt modelId="{B09DBD25-6433-4A25-BDC9-A9B53F1F05ED}">
      <dgm:prSet phldrT="[Текст]" phldr="1"/>
      <dgm:spPr/>
      <dgm:t>
        <a:bodyPr/>
        <a:lstStyle/>
        <a:p>
          <a:endParaRPr lang="ru-RU"/>
        </a:p>
      </dgm:t>
    </dgm:pt>
    <dgm:pt modelId="{CB3E6393-7AAE-4BE9-991B-29A10C3E164E}" type="parTrans" cxnId="{8BAFACC3-D6C8-4FA0-BDA0-EC68B5707C1F}">
      <dgm:prSet/>
      <dgm:spPr/>
      <dgm:t>
        <a:bodyPr/>
        <a:lstStyle/>
        <a:p>
          <a:endParaRPr lang="ru-RU"/>
        </a:p>
      </dgm:t>
    </dgm:pt>
    <dgm:pt modelId="{BDD4DA1D-4471-499B-BC16-DF8F89EEDED7}" type="sibTrans" cxnId="{8BAFACC3-D6C8-4FA0-BDA0-EC68B5707C1F}">
      <dgm:prSet/>
      <dgm:spPr/>
      <dgm:t>
        <a:bodyPr/>
        <a:lstStyle/>
        <a:p>
          <a:endParaRPr lang="ru-RU"/>
        </a:p>
      </dgm:t>
    </dgm:pt>
    <dgm:pt modelId="{EBA525CA-C04C-46A5-8637-D337F8FFB27A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0848E9-D9E0-4E66-A296-BDC375999859}" type="parTrans" cxnId="{B23934C7-585B-4EC2-94C7-EC979C197B02}">
      <dgm:prSet/>
      <dgm:spPr/>
      <dgm:t>
        <a:bodyPr/>
        <a:lstStyle/>
        <a:p>
          <a:endParaRPr lang="ru-RU"/>
        </a:p>
      </dgm:t>
    </dgm:pt>
    <dgm:pt modelId="{57C29177-C351-4204-B318-FB3157D1F7B4}" type="sibTrans" cxnId="{B23934C7-585B-4EC2-94C7-EC979C197B02}">
      <dgm:prSet/>
      <dgm:spPr/>
      <dgm:t>
        <a:bodyPr/>
        <a:lstStyle/>
        <a:p>
          <a:endParaRPr lang="ru-RU"/>
        </a:p>
      </dgm:t>
    </dgm:pt>
    <dgm:pt modelId="{5844738B-BA09-4271-B796-F89B0090DEE6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менше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30 годин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231AB-60A4-44C0-B02D-19FB4D56D498}" type="parTrans" cxnId="{4AFE58A3-2173-46DE-9A39-11C48C458BDC}">
      <dgm:prSet/>
      <dgm:spPr/>
      <dgm:t>
        <a:bodyPr/>
        <a:lstStyle/>
        <a:p>
          <a:endParaRPr lang="ru-RU"/>
        </a:p>
      </dgm:t>
    </dgm:pt>
    <dgm:pt modelId="{FBA37208-5237-4AB0-A6DF-791D6967B6A6}" type="sibTrans" cxnId="{4AFE58A3-2173-46DE-9A39-11C48C458BDC}">
      <dgm:prSet/>
      <dgm:spPr/>
      <dgm:t>
        <a:bodyPr/>
        <a:lstStyle/>
        <a:p>
          <a:endParaRPr lang="ru-RU"/>
        </a:p>
      </dgm:t>
    </dgm:pt>
    <dgm:pt modelId="{0775DD67-6A96-4F96-B69A-80987D8C9F76}">
      <dgm:prSet phldrT="[Текст]" phldr="1"/>
      <dgm:spPr/>
      <dgm:t>
        <a:bodyPr/>
        <a:lstStyle/>
        <a:p>
          <a:endParaRPr lang="ru-RU" dirty="0"/>
        </a:p>
      </dgm:t>
    </dgm:pt>
    <dgm:pt modelId="{0389C473-0192-4226-BD00-FCC2C08553B7}" type="parTrans" cxnId="{58CA792F-DB21-4A55-9EED-04D9FD814FC0}">
      <dgm:prSet/>
      <dgm:spPr/>
      <dgm:t>
        <a:bodyPr/>
        <a:lstStyle/>
        <a:p>
          <a:endParaRPr lang="ru-RU"/>
        </a:p>
      </dgm:t>
    </dgm:pt>
    <dgm:pt modelId="{7B2E959A-96D4-462C-8959-2A24D67385FB}" type="sibTrans" cxnId="{58CA792F-DB21-4A55-9EED-04D9FD814FC0}">
      <dgm:prSet/>
      <dgm:spPr/>
      <dgm:t>
        <a:bodyPr/>
        <a:lstStyle/>
        <a:p>
          <a:endParaRPr lang="ru-RU"/>
        </a:p>
      </dgm:t>
    </dgm:pt>
    <dgm:pt modelId="{6B573950-DC93-4C1E-81E9-E99B6AA8E7AC}" type="pres">
      <dgm:prSet presAssocID="{B14E92CE-9E01-4AC7-87B0-E8DA5F0B832C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16CBCBA8-83B7-450B-AAB8-0F4D1DB3EB58}" type="pres">
      <dgm:prSet presAssocID="{A6EB62EA-15BE-40B4-BAC0-4DEF2F3B5F6B}" presName="posSpace" presStyleCnt="0"/>
      <dgm:spPr/>
    </dgm:pt>
    <dgm:pt modelId="{91BCC34A-7D0B-4249-8F00-B8806C6F4785}" type="pres">
      <dgm:prSet presAssocID="{A6EB62EA-15BE-40B4-BAC0-4DEF2F3B5F6B}" presName="vertFlow" presStyleCnt="0"/>
      <dgm:spPr/>
    </dgm:pt>
    <dgm:pt modelId="{9302BE2D-373B-42D1-A2C2-E5776DFD5C4D}" type="pres">
      <dgm:prSet presAssocID="{A6EB62EA-15BE-40B4-BAC0-4DEF2F3B5F6B}" presName="topSpace" presStyleCnt="0"/>
      <dgm:spPr/>
    </dgm:pt>
    <dgm:pt modelId="{9E3FB928-BB09-4766-B0D6-7F3E5E22B243}" type="pres">
      <dgm:prSet presAssocID="{A6EB62EA-15BE-40B4-BAC0-4DEF2F3B5F6B}" presName="firstComp" presStyleCnt="0"/>
      <dgm:spPr/>
    </dgm:pt>
    <dgm:pt modelId="{BE631142-CA42-45B9-99F8-6221CDBD281C}" type="pres">
      <dgm:prSet presAssocID="{A6EB62EA-15BE-40B4-BAC0-4DEF2F3B5F6B}" presName="firstChild" presStyleLbl="bgAccFollowNode1" presStyleIdx="0" presStyleCnt="4" custLinFactNeighborX="27602" custLinFactNeighborY="51109"/>
      <dgm:spPr/>
      <dgm:t>
        <a:bodyPr/>
        <a:lstStyle/>
        <a:p>
          <a:endParaRPr lang="ru-RU"/>
        </a:p>
      </dgm:t>
    </dgm:pt>
    <dgm:pt modelId="{A43CB654-22BC-4D53-B9AF-93CB3CE5A3F1}" type="pres">
      <dgm:prSet presAssocID="{A6EB62EA-15BE-40B4-BAC0-4DEF2F3B5F6B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6C6005-CCD9-4CDD-9188-3ED8DFAA098E}" type="pres">
      <dgm:prSet presAssocID="{B09DBD25-6433-4A25-BDC9-A9B53F1F05ED}" presName="comp" presStyleCnt="0"/>
      <dgm:spPr/>
    </dgm:pt>
    <dgm:pt modelId="{C3D06FD7-0813-41FE-8D97-30DB86C53B02}" type="pres">
      <dgm:prSet presAssocID="{B09DBD25-6433-4A25-BDC9-A9B53F1F05ED}" presName="child" presStyleLbl="bgAccFollowNode1" presStyleIdx="1" presStyleCnt="4" custLinFactNeighborX="-15649" custLinFactNeighborY="48045"/>
      <dgm:spPr/>
      <dgm:t>
        <a:bodyPr/>
        <a:lstStyle/>
        <a:p>
          <a:endParaRPr lang="ru-RU"/>
        </a:p>
      </dgm:t>
    </dgm:pt>
    <dgm:pt modelId="{2F56DCA6-774A-42C0-8A66-A2358DBBEF7A}" type="pres">
      <dgm:prSet presAssocID="{B09DBD25-6433-4A25-BDC9-A9B53F1F05ED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FCA71A-CA63-4D3A-8DB5-25E7114C4FB2}" type="pres">
      <dgm:prSet presAssocID="{A6EB62EA-15BE-40B4-BAC0-4DEF2F3B5F6B}" presName="negSpace" presStyleCnt="0"/>
      <dgm:spPr/>
    </dgm:pt>
    <dgm:pt modelId="{D3148DE2-B044-43D6-932C-162EAEC233CD}" type="pres">
      <dgm:prSet presAssocID="{A6EB62EA-15BE-40B4-BAC0-4DEF2F3B5F6B}" presName="circle" presStyleLbl="node1" presStyleIdx="0" presStyleCnt="2" custScaleX="152013" custScaleY="126338"/>
      <dgm:spPr/>
      <dgm:t>
        <a:bodyPr/>
        <a:lstStyle/>
        <a:p>
          <a:endParaRPr lang="ru-RU"/>
        </a:p>
      </dgm:t>
    </dgm:pt>
    <dgm:pt modelId="{F8FC755B-9E75-4215-8232-8095904AA8DC}" type="pres">
      <dgm:prSet presAssocID="{3B2ECECD-31CB-4738-8A21-F2DC3663F3EB}" presName="transSpace" presStyleCnt="0"/>
      <dgm:spPr/>
    </dgm:pt>
    <dgm:pt modelId="{A7DA084C-A1DF-4307-A810-F576427797A4}" type="pres">
      <dgm:prSet presAssocID="{EBA525CA-C04C-46A5-8637-D337F8FFB27A}" presName="posSpace" presStyleCnt="0"/>
      <dgm:spPr/>
    </dgm:pt>
    <dgm:pt modelId="{317768ED-703A-4790-A9CB-17360236746D}" type="pres">
      <dgm:prSet presAssocID="{EBA525CA-C04C-46A5-8637-D337F8FFB27A}" presName="vertFlow" presStyleCnt="0"/>
      <dgm:spPr/>
    </dgm:pt>
    <dgm:pt modelId="{CCE56A0E-513D-4877-9EB7-382E5E833E9D}" type="pres">
      <dgm:prSet presAssocID="{EBA525CA-C04C-46A5-8637-D337F8FFB27A}" presName="topSpace" presStyleCnt="0"/>
      <dgm:spPr/>
    </dgm:pt>
    <dgm:pt modelId="{46548A9D-8465-42E9-B33B-E6D86CB49A6B}" type="pres">
      <dgm:prSet presAssocID="{EBA525CA-C04C-46A5-8637-D337F8FFB27A}" presName="firstComp" presStyleCnt="0"/>
      <dgm:spPr/>
    </dgm:pt>
    <dgm:pt modelId="{14ACF7D0-49A3-4334-9599-B1C5AC9F2D84}" type="pres">
      <dgm:prSet presAssocID="{EBA525CA-C04C-46A5-8637-D337F8FFB27A}" presName="firstChild" presStyleLbl="bgAccFollowNode1" presStyleIdx="2" presStyleCnt="4"/>
      <dgm:spPr/>
      <dgm:t>
        <a:bodyPr/>
        <a:lstStyle/>
        <a:p>
          <a:endParaRPr lang="ru-RU"/>
        </a:p>
      </dgm:t>
    </dgm:pt>
    <dgm:pt modelId="{D7D9A095-A53C-421C-8F5E-6D9F860BAF0F}" type="pres">
      <dgm:prSet presAssocID="{EBA525CA-C04C-46A5-8637-D337F8FFB27A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547599-15A5-45F9-86AA-CC38FE664F5A}" type="pres">
      <dgm:prSet presAssocID="{0775DD67-6A96-4F96-B69A-80987D8C9F76}" presName="comp" presStyleCnt="0"/>
      <dgm:spPr/>
    </dgm:pt>
    <dgm:pt modelId="{B8693719-EFD5-423A-A971-CFEBFC98F4CB}" type="pres">
      <dgm:prSet presAssocID="{0775DD67-6A96-4F96-B69A-80987D8C9F76}" presName="child" presStyleLbl="bgAccFollowNode1" presStyleIdx="3" presStyleCnt="4" custLinFactNeighborX="-33531" custLinFactNeighborY="-18433"/>
      <dgm:spPr/>
      <dgm:t>
        <a:bodyPr/>
        <a:lstStyle/>
        <a:p>
          <a:endParaRPr lang="ru-RU"/>
        </a:p>
      </dgm:t>
    </dgm:pt>
    <dgm:pt modelId="{052B0B5D-7929-469C-AC05-79FE842BF93F}" type="pres">
      <dgm:prSet presAssocID="{0775DD67-6A96-4F96-B69A-80987D8C9F76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714E54-61F4-4192-B4B4-F8B650867CF3}" type="pres">
      <dgm:prSet presAssocID="{EBA525CA-C04C-46A5-8637-D337F8FFB27A}" presName="negSpace" presStyleCnt="0"/>
      <dgm:spPr/>
    </dgm:pt>
    <dgm:pt modelId="{06EEC3F2-6075-48D1-8EEC-CE5653BFEAF7}" type="pres">
      <dgm:prSet presAssocID="{EBA525CA-C04C-46A5-8637-D337F8FFB27A}" presName="circle" presStyleLbl="node1" presStyleIdx="1" presStyleCnt="2" custScaleX="109474" custScaleY="85524"/>
      <dgm:spPr/>
      <dgm:t>
        <a:bodyPr/>
        <a:lstStyle/>
        <a:p>
          <a:endParaRPr lang="ru-RU"/>
        </a:p>
      </dgm:t>
    </dgm:pt>
  </dgm:ptLst>
  <dgm:cxnLst>
    <dgm:cxn modelId="{9ED1F88A-D96C-44DC-A426-107E8D89E4FF}" type="presOf" srcId="{5844738B-BA09-4271-B796-F89B0090DEE6}" destId="{D7D9A095-A53C-421C-8F5E-6D9F860BAF0F}" srcOrd="1" destOrd="0" presId="urn:microsoft.com/office/officeart/2005/8/layout/hList9"/>
    <dgm:cxn modelId="{B23934C7-585B-4EC2-94C7-EC979C197B02}" srcId="{B14E92CE-9E01-4AC7-87B0-E8DA5F0B832C}" destId="{EBA525CA-C04C-46A5-8637-D337F8FFB27A}" srcOrd="1" destOrd="0" parTransId="{E10848E9-D9E0-4E66-A296-BDC375999859}" sibTransId="{57C29177-C351-4204-B318-FB3157D1F7B4}"/>
    <dgm:cxn modelId="{1147EE51-B591-47F8-8756-78E43506D162}" type="presOf" srcId="{A6EB62EA-15BE-40B4-BAC0-4DEF2F3B5F6B}" destId="{D3148DE2-B044-43D6-932C-162EAEC233CD}" srcOrd="0" destOrd="0" presId="urn:microsoft.com/office/officeart/2005/8/layout/hList9"/>
    <dgm:cxn modelId="{5E4CD012-FBA3-4F99-9972-18A901127393}" srcId="{A6EB62EA-15BE-40B4-BAC0-4DEF2F3B5F6B}" destId="{1A3CAD46-E032-4F5B-B52C-81B3BB9C909B}" srcOrd="0" destOrd="0" parTransId="{CC9D5ABC-95FF-404F-947A-3997B35C3556}" sibTransId="{B72168C5-F154-433B-9165-C5525FAC92AA}"/>
    <dgm:cxn modelId="{ED4DC975-BD32-44A5-83A0-62D4E6E35896}" type="presOf" srcId="{5844738B-BA09-4271-B796-F89B0090DEE6}" destId="{14ACF7D0-49A3-4334-9599-B1C5AC9F2D84}" srcOrd="0" destOrd="0" presId="urn:microsoft.com/office/officeart/2005/8/layout/hList9"/>
    <dgm:cxn modelId="{DFF65D64-DCDD-4270-B649-546F8110BA5D}" type="presOf" srcId="{B09DBD25-6433-4A25-BDC9-A9B53F1F05ED}" destId="{2F56DCA6-774A-42C0-8A66-A2358DBBEF7A}" srcOrd="1" destOrd="0" presId="urn:microsoft.com/office/officeart/2005/8/layout/hList9"/>
    <dgm:cxn modelId="{58CA792F-DB21-4A55-9EED-04D9FD814FC0}" srcId="{EBA525CA-C04C-46A5-8637-D337F8FFB27A}" destId="{0775DD67-6A96-4F96-B69A-80987D8C9F76}" srcOrd="1" destOrd="0" parTransId="{0389C473-0192-4226-BD00-FCC2C08553B7}" sibTransId="{7B2E959A-96D4-462C-8959-2A24D67385FB}"/>
    <dgm:cxn modelId="{9EEAEC70-7DCE-44B6-A387-D4D624DA3BF3}" type="presOf" srcId="{1A3CAD46-E032-4F5B-B52C-81B3BB9C909B}" destId="{BE631142-CA42-45B9-99F8-6221CDBD281C}" srcOrd="0" destOrd="0" presId="urn:microsoft.com/office/officeart/2005/8/layout/hList9"/>
    <dgm:cxn modelId="{0064DFA5-E489-46D5-8FEB-15AFF3923EDF}" type="presOf" srcId="{EBA525CA-C04C-46A5-8637-D337F8FFB27A}" destId="{06EEC3F2-6075-48D1-8EEC-CE5653BFEAF7}" srcOrd="0" destOrd="0" presId="urn:microsoft.com/office/officeart/2005/8/layout/hList9"/>
    <dgm:cxn modelId="{BAD330C3-6071-43D5-B266-B8F57C55529E}" type="presOf" srcId="{B14E92CE-9E01-4AC7-87B0-E8DA5F0B832C}" destId="{6B573950-DC93-4C1E-81E9-E99B6AA8E7AC}" srcOrd="0" destOrd="0" presId="urn:microsoft.com/office/officeart/2005/8/layout/hList9"/>
    <dgm:cxn modelId="{4501C4B6-558C-48F1-8426-AE78A1AB3632}" type="presOf" srcId="{B09DBD25-6433-4A25-BDC9-A9B53F1F05ED}" destId="{C3D06FD7-0813-41FE-8D97-30DB86C53B02}" srcOrd="0" destOrd="0" presId="urn:microsoft.com/office/officeart/2005/8/layout/hList9"/>
    <dgm:cxn modelId="{E83C44F7-AACA-490E-8711-E0D078A2D63C}" type="presOf" srcId="{0775DD67-6A96-4F96-B69A-80987D8C9F76}" destId="{052B0B5D-7929-469C-AC05-79FE842BF93F}" srcOrd="1" destOrd="0" presId="urn:microsoft.com/office/officeart/2005/8/layout/hList9"/>
    <dgm:cxn modelId="{55177BCC-653E-4C75-87E6-09FB4E39EB09}" type="presOf" srcId="{0775DD67-6A96-4F96-B69A-80987D8C9F76}" destId="{B8693719-EFD5-423A-A971-CFEBFC98F4CB}" srcOrd="0" destOrd="0" presId="urn:microsoft.com/office/officeart/2005/8/layout/hList9"/>
    <dgm:cxn modelId="{4AFE58A3-2173-46DE-9A39-11C48C458BDC}" srcId="{EBA525CA-C04C-46A5-8637-D337F8FFB27A}" destId="{5844738B-BA09-4271-B796-F89B0090DEE6}" srcOrd="0" destOrd="0" parTransId="{FA1231AB-60A4-44C0-B02D-19FB4D56D498}" sibTransId="{FBA37208-5237-4AB0-A6DF-791D6967B6A6}"/>
    <dgm:cxn modelId="{26A2B5E9-8CFB-43D6-A5E2-976AF39F1DF0}" type="presOf" srcId="{1A3CAD46-E032-4F5B-B52C-81B3BB9C909B}" destId="{A43CB654-22BC-4D53-B9AF-93CB3CE5A3F1}" srcOrd="1" destOrd="0" presId="urn:microsoft.com/office/officeart/2005/8/layout/hList9"/>
    <dgm:cxn modelId="{0C1C7355-CA62-42B3-9AA1-0ED63DD4B3CE}" srcId="{B14E92CE-9E01-4AC7-87B0-E8DA5F0B832C}" destId="{A6EB62EA-15BE-40B4-BAC0-4DEF2F3B5F6B}" srcOrd="0" destOrd="0" parTransId="{24A2FBC8-67AD-4F9A-B8F6-90C1A125D99F}" sibTransId="{3B2ECECD-31CB-4738-8A21-F2DC3663F3EB}"/>
    <dgm:cxn modelId="{8BAFACC3-D6C8-4FA0-BDA0-EC68B5707C1F}" srcId="{A6EB62EA-15BE-40B4-BAC0-4DEF2F3B5F6B}" destId="{B09DBD25-6433-4A25-BDC9-A9B53F1F05ED}" srcOrd="1" destOrd="0" parTransId="{CB3E6393-7AAE-4BE9-991B-29A10C3E164E}" sibTransId="{BDD4DA1D-4471-499B-BC16-DF8F89EEDED7}"/>
    <dgm:cxn modelId="{4586612F-4B44-4A25-BBB5-5C74974B2291}" type="presParOf" srcId="{6B573950-DC93-4C1E-81E9-E99B6AA8E7AC}" destId="{16CBCBA8-83B7-450B-AAB8-0F4D1DB3EB58}" srcOrd="0" destOrd="0" presId="urn:microsoft.com/office/officeart/2005/8/layout/hList9"/>
    <dgm:cxn modelId="{5474D142-8FBE-474E-AC37-2EDA8E261F8C}" type="presParOf" srcId="{6B573950-DC93-4C1E-81E9-E99B6AA8E7AC}" destId="{91BCC34A-7D0B-4249-8F00-B8806C6F4785}" srcOrd="1" destOrd="0" presId="urn:microsoft.com/office/officeart/2005/8/layout/hList9"/>
    <dgm:cxn modelId="{621E2AD4-5233-4BB5-8659-59249FADF3DC}" type="presParOf" srcId="{91BCC34A-7D0B-4249-8F00-B8806C6F4785}" destId="{9302BE2D-373B-42D1-A2C2-E5776DFD5C4D}" srcOrd="0" destOrd="0" presId="urn:microsoft.com/office/officeart/2005/8/layout/hList9"/>
    <dgm:cxn modelId="{B27B02EB-8345-4613-A253-E8A31BCA2EF5}" type="presParOf" srcId="{91BCC34A-7D0B-4249-8F00-B8806C6F4785}" destId="{9E3FB928-BB09-4766-B0D6-7F3E5E22B243}" srcOrd="1" destOrd="0" presId="urn:microsoft.com/office/officeart/2005/8/layout/hList9"/>
    <dgm:cxn modelId="{D7F641FD-BB61-4786-91E2-7FB72BF19B73}" type="presParOf" srcId="{9E3FB928-BB09-4766-B0D6-7F3E5E22B243}" destId="{BE631142-CA42-45B9-99F8-6221CDBD281C}" srcOrd="0" destOrd="0" presId="urn:microsoft.com/office/officeart/2005/8/layout/hList9"/>
    <dgm:cxn modelId="{ED2A83C7-3C9B-48C1-A1EE-4C1B4BA92A95}" type="presParOf" srcId="{9E3FB928-BB09-4766-B0D6-7F3E5E22B243}" destId="{A43CB654-22BC-4D53-B9AF-93CB3CE5A3F1}" srcOrd="1" destOrd="0" presId="urn:microsoft.com/office/officeart/2005/8/layout/hList9"/>
    <dgm:cxn modelId="{AA8017AC-3FBE-47C1-ABBD-B103D1487FF5}" type="presParOf" srcId="{91BCC34A-7D0B-4249-8F00-B8806C6F4785}" destId="{4E6C6005-CCD9-4CDD-9188-3ED8DFAA098E}" srcOrd="2" destOrd="0" presId="urn:microsoft.com/office/officeart/2005/8/layout/hList9"/>
    <dgm:cxn modelId="{DEB50345-9164-4790-A54D-2F964D1AC8F2}" type="presParOf" srcId="{4E6C6005-CCD9-4CDD-9188-3ED8DFAA098E}" destId="{C3D06FD7-0813-41FE-8D97-30DB86C53B02}" srcOrd="0" destOrd="0" presId="urn:microsoft.com/office/officeart/2005/8/layout/hList9"/>
    <dgm:cxn modelId="{B3A115C5-1CE3-43BF-BF8A-E0B442BDD8F3}" type="presParOf" srcId="{4E6C6005-CCD9-4CDD-9188-3ED8DFAA098E}" destId="{2F56DCA6-774A-42C0-8A66-A2358DBBEF7A}" srcOrd="1" destOrd="0" presId="urn:microsoft.com/office/officeart/2005/8/layout/hList9"/>
    <dgm:cxn modelId="{4B7FCD0E-0934-4096-97C1-6B1EABA0BE91}" type="presParOf" srcId="{6B573950-DC93-4C1E-81E9-E99B6AA8E7AC}" destId="{3CFCA71A-CA63-4D3A-8DB5-25E7114C4FB2}" srcOrd="2" destOrd="0" presId="urn:microsoft.com/office/officeart/2005/8/layout/hList9"/>
    <dgm:cxn modelId="{93CA4D2C-BD4B-4EC7-BF2C-3341B86DB4FE}" type="presParOf" srcId="{6B573950-DC93-4C1E-81E9-E99B6AA8E7AC}" destId="{D3148DE2-B044-43D6-932C-162EAEC233CD}" srcOrd="3" destOrd="0" presId="urn:microsoft.com/office/officeart/2005/8/layout/hList9"/>
    <dgm:cxn modelId="{4AD5E655-7EA9-4FA7-B11E-4E49FD34A50A}" type="presParOf" srcId="{6B573950-DC93-4C1E-81E9-E99B6AA8E7AC}" destId="{F8FC755B-9E75-4215-8232-8095904AA8DC}" srcOrd="4" destOrd="0" presId="urn:microsoft.com/office/officeart/2005/8/layout/hList9"/>
    <dgm:cxn modelId="{227B107C-1146-4682-8E5D-889A0C8A6194}" type="presParOf" srcId="{6B573950-DC93-4C1E-81E9-E99B6AA8E7AC}" destId="{A7DA084C-A1DF-4307-A810-F576427797A4}" srcOrd="5" destOrd="0" presId="urn:microsoft.com/office/officeart/2005/8/layout/hList9"/>
    <dgm:cxn modelId="{9DEBA423-FF59-469F-B084-9E055205D941}" type="presParOf" srcId="{6B573950-DC93-4C1E-81E9-E99B6AA8E7AC}" destId="{317768ED-703A-4790-A9CB-17360236746D}" srcOrd="6" destOrd="0" presId="urn:microsoft.com/office/officeart/2005/8/layout/hList9"/>
    <dgm:cxn modelId="{CAA63023-18F8-4542-BCCD-9655DA8B4369}" type="presParOf" srcId="{317768ED-703A-4790-A9CB-17360236746D}" destId="{CCE56A0E-513D-4877-9EB7-382E5E833E9D}" srcOrd="0" destOrd="0" presId="urn:microsoft.com/office/officeart/2005/8/layout/hList9"/>
    <dgm:cxn modelId="{7D550CDF-3EB7-4266-96B8-6619E4230EEA}" type="presParOf" srcId="{317768ED-703A-4790-A9CB-17360236746D}" destId="{46548A9D-8465-42E9-B33B-E6D86CB49A6B}" srcOrd="1" destOrd="0" presId="urn:microsoft.com/office/officeart/2005/8/layout/hList9"/>
    <dgm:cxn modelId="{161D53AD-2D6B-4C0D-A049-FB39BB0C1B37}" type="presParOf" srcId="{46548A9D-8465-42E9-B33B-E6D86CB49A6B}" destId="{14ACF7D0-49A3-4334-9599-B1C5AC9F2D84}" srcOrd="0" destOrd="0" presId="urn:microsoft.com/office/officeart/2005/8/layout/hList9"/>
    <dgm:cxn modelId="{E6E566F1-4844-4818-A345-C235A5C1C4D6}" type="presParOf" srcId="{46548A9D-8465-42E9-B33B-E6D86CB49A6B}" destId="{D7D9A095-A53C-421C-8F5E-6D9F860BAF0F}" srcOrd="1" destOrd="0" presId="urn:microsoft.com/office/officeart/2005/8/layout/hList9"/>
    <dgm:cxn modelId="{649FAF89-C98A-4705-824E-E56A3600F63A}" type="presParOf" srcId="{317768ED-703A-4790-A9CB-17360236746D}" destId="{5C547599-15A5-45F9-86AA-CC38FE664F5A}" srcOrd="2" destOrd="0" presId="urn:microsoft.com/office/officeart/2005/8/layout/hList9"/>
    <dgm:cxn modelId="{3D076BEE-3631-4F57-A175-E2C7318C4310}" type="presParOf" srcId="{5C547599-15A5-45F9-86AA-CC38FE664F5A}" destId="{B8693719-EFD5-423A-A971-CFEBFC98F4CB}" srcOrd="0" destOrd="0" presId="urn:microsoft.com/office/officeart/2005/8/layout/hList9"/>
    <dgm:cxn modelId="{636F19BD-47BA-4F43-BA43-CC6DC15E4961}" type="presParOf" srcId="{5C547599-15A5-45F9-86AA-CC38FE664F5A}" destId="{052B0B5D-7929-469C-AC05-79FE842BF93F}" srcOrd="1" destOrd="0" presId="urn:microsoft.com/office/officeart/2005/8/layout/hList9"/>
    <dgm:cxn modelId="{31BA4DF5-E497-4306-9262-E27E6E46428A}" type="presParOf" srcId="{6B573950-DC93-4C1E-81E9-E99B6AA8E7AC}" destId="{E4714E54-61F4-4192-B4B4-F8B650867CF3}" srcOrd="7" destOrd="0" presId="urn:microsoft.com/office/officeart/2005/8/layout/hList9"/>
    <dgm:cxn modelId="{29A87D88-5A5E-4806-BC2D-B95B27C60F85}" type="presParOf" srcId="{6B573950-DC93-4C1E-81E9-E99B6AA8E7AC}" destId="{06EEC3F2-6075-48D1-8EEC-CE5653BFEAF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D1DEEA-42FA-4B50-9FE6-1EEFA6558C6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8573152-A583-4185-893E-8BDA14ADD012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Самостійно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обирати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кваліфікації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51482F-9F86-4A58-9991-8075F979F5E2}" type="parTrans" cxnId="{B0B0AF58-92F2-47BF-9E74-44CEC25F5B32}">
      <dgm:prSet/>
      <dgm:spPr/>
      <dgm:t>
        <a:bodyPr/>
        <a:lstStyle/>
        <a:p>
          <a:endParaRPr lang="ru-RU"/>
        </a:p>
      </dgm:t>
    </dgm:pt>
    <dgm:pt modelId="{F6E2796B-D356-416C-BDE0-B20DB386C951}" type="sibTrans" cxnId="{B0B0AF58-92F2-47BF-9E74-44CEC25F5B32}">
      <dgm:prSet/>
      <dgm:spPr/>
      <dgm:t>
        <a:bodyPr/>
        <a:lstStyle/>
        <a:p>
          <a:endParaRPr lang="ru-RU"/>
        </a:p>
      </dgm:t>
    </dgm:pt>
    <dgm:pt modelId="{3ECF9C07-C43D-4A8A-AA36-8C6E3835CC9F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Самостійно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обирати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саме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підвищувати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кваліфікацію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622F83-9562-4AB1-A5E4-CD0F8CF370C1}" type="parTrans" cxnId="{CF4302CC-CB0D-4163-AE51-786D0AA1C037}">
      <dgm:prSet/>
      <dgm:spPr/>
      <dgm:t>
        <a:bodyPr/>
        <a:lstStyle/>
        <a:p>
          <a:endParaRPr lang="ru-RU"/>
        </a:p>
      </dgm:t>
    </dgm:pt>
    <dgm:pt modelId="{3BFDB375-3EBA-4612-B722-089F122ADC02}" type="sibTrans" cxnId="{CF4302CC-CB0D-4163-AE51-786D0AA1C037}">
      <dgm:prSet/>
      <dgm:spPr/>
      <dgm:t>
        <a:bodyPr/>
        <a:lstStyle/>
        <a:p>
          <a:endParaRPr lang="ru-RU"/>
        </a:p>
      </dgm:t>
    </dgm:pt>
    <dgm:pt modelId="{98DE6F24-9067-45D5-89C8-D6A2EADEC9FE}">
      <dgm:prSet phldrT="[Текст]"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Підвищувати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кваліфікацію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суб»єктів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4BEFEF-71C2-43AD-9744-EB7AF7EE15BA}" type="parTrans" cxnId="{118B7C80-CF95-4A42-87B2-FCF68C85AE81}">
      <dgm:prSet/>
      <dgm:spPr/>
      <dgm:t>
        <a:bodyPr/>
        <a:lstStyle/>
        <a:p>
          <a:endParaRPr lang="ru-RU"/>
        </a:p>
      </dgm:t>
    </dgm:pt>
    <dgm:pt modelId="{C3DF4455-9C3E-4A9C-9116-84A5E90B6232}" type="sibTrans" cxnId="{118B7C80-CF95-4A42-87B2-FCF68C85AE81}">
      <dgm:prSet/>
      <dgm:spPr/>
      <dgm:t>
        <a:bodyPr/>
        <a:lstStyle/>
        <a:p>
          <a:endParaRPr lang="ru-RU"/>
        </a:p>
      </dgm:t>
    </dgm:pt>
    <dgm:pt modelId="{1B33025A-4358-49C8-9031-619C4231F8A2}">
      <dgm:prSet/>
      <dgm:spPr/>
      <dgm:t>
        <a:bodyPr/>
        <a:lstStyle/>
        <a:p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Поєднувати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різні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кваліфікації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FDDFB6-522B-4CE8-B812-73B1C04F7B8B}" type="parTrans" cxnId="{D220BB84-74A3-43F3-B4F2-A930749C5869}">
      <dgm:prSet/>
      <dgm:spPr/>
      <dgm:t>
        <a:bodyPr/>
        <a:lstStyle/>
        <a:p>
          <a:endParaRPr lang="ru-RU"/>
        </a:p>
      </dgm:t>
    </dgm:pt>
    <dgm:pt modelId="{50A6F95B-5782-411B-80D2-BA8C68464A75}" type="sibTrans" cxnId="{D220BB84-74A3-43F3-B4F2-A930749C5869}">
      <dgm:prSet/>
      <dgm:spPr/>
      <dgm:t>
        <a:bodyPr/>
        <a:lstStyle/>
        <a:p>
          <a:endParaRPr lang="ru-RU"/>
        </a:p>
      </dgm:t>
    </dgm:pt>
    <dgm:pt modelId="{13766FC8-FD74-4BF5-ABC3-3AC060A2A588}" type="pres">
      <dgm:prSet presAssocID="{5FD1DEEA-42FA-4B50-9FE6-1EEFA6558C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AAA8B07-91D9-4945-9C5F-EE1D7FC012BD}" type="pres">
      <dgm:prSet presAssocID="{F8573152-A583-4185-893E-8BDA14ADD012}" presName="parentLin" presStyleCnt="0"/>
      <dgm:spPr/>
    </dgm:pt>
    <dgm:pt modelId="{51858983-2F84-4A83-8567-37DEA7C1049F}" type="pres">
      <dgm:prSet presAssocID="{F8573152-A583-4185-893E-8BDA14ADD012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A9EB678-E331-4D76-AAF2-C561E86376CB}" type="pres">
      <dgm:prSet presAssocID="{F8573152-A583-4185-893E-8BDA14ADD01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30076-AE64-4C33-A1E3-052DEB2A3EDC}" type="pres">
      <dgm:prSet presAssocID="{F8573152-A583-4185-893E-8BDA14ADD012}" presName="negativeSpace" presStyleCnt="0"/>
      <dgm:spPr/>
    </dgm:pt>
    <dgm:pt modelId="{55625E30-7FDC-4B3C-8088-706053B3929E}" type="pres">
      <dgm:prSet presAssocID="{F8573152-A583-4185-893E-8BDA14ADD012}" presName="childText" presStyleLbl="conFgAcc1" presStyleIdx="0" presStyleCnt="4">
        <dgm:presLayoutVars>
          <dgm:bulletEnabled val="1"/>
        </dgm:presLayoutVars>
      </dgm:prSet>
      <dgm:spPr/>
    </dgm:pt>
    <dgm:pt modelId="{C83B922C-BB4E-49C0-9E20-C7BB26C2F292}" type="pres">
      <dgm:prSet presAssocID="{F6E2796B-D356-416C-BDE0-B20DB386C951}" presName="spaceBetweenRectangles" presStyleCnt="0"/>
      <dgm:spPr/>
    </dgm:pt>
    <dgm:pt modelId="{C4FDB713-E2B3-4BC5-B928-BEBB90849AFF}" type="pres">
      <dgm:prSet presAssocID="{3ECF9C07-C43D-4A8A-AA36-8C6E3835CC9F}" presName="parentLin" presStyleCnt="0"/>
      <dgm:spPr/>
    </dgm:pt>
    <dgm:pt modelId="{E63DDF98-19E2-4DE7-AED7-D049E52D2EFD}" type="pres">
      <dgm:prSet presAssocID="{3ECF9C07-C43D-4A8A-AA36-8C6E3835CC9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2ACB80F-39A9-4EEF-A7E7-94EDC0C85D0C}" type="pres">
      <dgm:prSet presAssocID="{3ECF9C07-C43D-4A8A-AA36-8C6E3835CC9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7C153-812A-4EB7-AEE1-1537E4384D40}" type="pres">
      <dgm:prSet presAssocID="{3ECF9C07-C43D-4A8A-AA36-8C6E3835CC9F}" presName="negativeSpace" presStyleCnt="0"/>
      <dgm:spPr/>
    </dgm:pt>
    <dgm:pt modelId="{BDBF7799-8BCE-4187-9357-E5007788034C}" type="pres">
      <dgm:prSet presAssocID="{3ECF9C07-C43D-4A8A-AA36-8C6E3835CC9F}" presName="childText" presStyleLbl="conFgAcc1" presStyleIdx="1" presStyleCnt="4">
        <dgm:presLayoutVars>
          <dgm:bulletEnabled val="1"/>
        </dgm:presLayoutVars>
      </dgm:prSet>
      <dgm:spPr/>
    </dgm:pt>
    <dgm:pt modelId="{8B68DF31-0B26-464B-9D9E-B9C90AE0A0E9}" type="pres">
      <dgm:prSet presAssocID="{3BFDB375-3EBA-4612-B722-089F122ADC02}" presName="spaceBetweenRectangles" presStyleCnt="0"/>
      <dgm:spPr/>
    </dgm:pt>
    <dgm:pt modelId="{14B656A4-F6A3-415B-8764-724C99A593DE}" type="pres">
      <dgm:prSet presAssocID="{98DE6F24-9067-45D5-89C8-D6A2EADEC9FE}" presName="parentLin" presStyleCnt="0"/>
      <dgm:spPr/>
    </dgm:pt>
    <dgm:pt modelId="{083F33A1-0075-4DBD-8182-80E878393573}" type="pres">
      <dgm:prSet presAssocID="{98DE6F24-9067-45D5-89C8-D6A2EADEC9FE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1FA9036E-5FAB-4BE5-96C3-54FF8C8D09A7}" type="pres">
      <dgm:prSet presAssocID="{98DE6F24-9067-45D5-89C8-D6A2EADEC9F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2FF545-64A4-4480-B4A2-2BC60E1318F6}" type="pres">
      <dgm:prSet presAssocID="{98DE6F24-9067-45D5-89C8-D6A2EADEC9FE}" presName="negativeSpace" presStyleCnt="0"/>
      <dgm:spPr/>
    </dgm:pt>
    <dgm:pt modelId="{C717FBC1-E69F-4F6B-B0C7-22E1AD8A66E7}" type="pres">
      <dgm:prSet presAssocID="{98DE6F24-9067-45D5-89C8-D6A2EADEC9FE}" presName="childText" presStyleLbl="conFgAcc1" presStyleIdx="2" presStyleCnt="4">
        <dgm:presLayoutVars>
          <dgm:bulletEnabled val="1"/>
        </dgm:presLayoutVars>
      </dgm:prSet>
      <dgm:spPr/>
    </dgm:pt>
    <dgm:pt modelId="{39C7D0F6-F7BD-416B-BD6B-2E1B5501FAD7}" type="pres">
      <dgm:prSet presAssocID="{C3DF4455-9C3E-4A9C-9116-84A5E90B6232}" presName="spaceBetweenRectangles" presStyleCnt="0"/>
      <dgm:spPr/>
    </dgm:pt>
    <dgm:pt modelId="{192135BF-AFF0-481D-8828-448AEB21F040}" type="pres">
      <dgm:prSet presAssocID="{1B33025A-4358-49C8-9031-619C4231F8A2}" presName="parentLin" presStyleCnt="0"/>
      <dgm:spPr/>
    </dgm:pt>
    <dgm:pt modelId="{1D6B44FD-87CF-45DF-B7CB-BF7F1ACEA340}" type="pres">
      <dgm:prSet presAssocID="{1B33025A-4358-49C8-9031-619C4231F8A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FD185985-5E4F-4688-85AE-790FD533D78D}" type="pres">
      <dgm:prSet presAssocID="{1B33025A-4358-49C8-9031-619C4231F8A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280DE-F53F-4184-866A-AB89F74F4642}" type="pres">
      <dgm:prSet presAssocID="{1B33025A-4358-49C8-9031-619C4231F8A2}" presName="negativeSpace" presStyleCnt="0"/>
      <dgm:spPr/>
    </dgm:pt>
    <dgm:pt modelId="{7810C9A8-60B2-48A7-B0D7-C5EB67EDE5C8}" type="pres">
      <dgm:prSet presAssocID="{1B33025A-4358-49C8-9031-619C4231F8A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4C2EC96-B2FE-442F-9548-AAAED34D4290}" type="presOf" srcId="{3ECF9C07-C43D-4A8A-AA36-8C6E3835CC9F}" destId="{22ACB80F-39A9-4EEF-A7E7-94EDC0C85D0C}" srcOrd="1" destOrd="0" presId="urn:microsoft.com/office/officeart/2005/8/layout/list1"/>
    <dgm:cxn modelId="{62716A9E-C0A7-404C-B7CD-86B698B2D4FD}" type="presOf" srcId="{98DE6F24-9067-45D5-89C8-D6A2EADEC9FE}" destId="{083F33A1-0075-4DBD-8182-80E878393573}" srcOrd="0" destOrd="0" presId="urn:microsoft.com/office/officeart/2005/8/layout/list1"/>
    <dgm:cxn modelId="{15EAE2FE-6DAD-4858-AE01-72F3A3E682B4}" type="presOf" srcId="{3ECF9C07-C43D-4A8A-AA36-8C6E3835CC9F}" destId="{E63DDF98-19E2-4DE7-AED7-D049E52D2EFD}" srcOrd="0" destOrd="0" presId="urn:microsoft.com/office/officeart/2005/8/layout/list1"/>
    <dgm:cxn modelId="{20C1EE8F-3304-403C-B12F-8C66C881B2D2}" type="presOf" srcId="{1B33025A-4358-49C8-9031-619C4231F8A2}" destId="{1D6B44FD-87CF-45DF-B7CB-BF7F1ACEA340}" srcOrd="0" destOrd="0" presId="urn:microsoft.com/office/officeart/2005/8/layout/list1"/>
    <dgm:cxn modelId="{D220BB84-74A3-43F3-B4F2-A930749C5869}" srcId="{5FD1DEEA-42FA-4B50-9FE6-1EEFA6558C65}" destId="{1B33025A-4358-49C8-9031-619C4231F8A2}" srcOrd="3" destOrd="0" parTransId="{65FDDFB6-522B-4CE8-B812-73B1C04F7B8B}" sibTransId="{50A6F95B-5782-411B-80D2-BA8C68464A75}"/>
    <dgm:cxn modelId="{CF4302CC-CB0D-4163-AE51-786D0AA1C037}" srcId="{5FD1DEEA-42FA-4B50-9FE6-1EEFA6558C65}" destId="{3ECF9C07-C43D-4A8A-AA36-8C6E3835CC9F}" srcOrd="1" destOrd="0" parTransId="{7F622F83-9562-4AB1-A5E4-CD0F8CF370C1}" sibTransId="{3BFDB375-3EBA-4612-B722-089F122ADC02}"/>
    <dgm:cxn modelId="{E5A04713-C2E7-43C1-B4B7-3E4CAB2F48F1}" type="presOf" srcId="{98DE6F24-9067-45D5-89C8-D6A2EADEC9FE}" destId="{1FA9036E-5FAB-4BE5-96C3-54FF8C8D09A7}" srcOrd="1" destOrd="0" presId="urn:microsoft.com/office/officeart/2005/8/layout/list1"/>
    <dgm:cxn modelId="{690E9ED7-39FF-4459-89C1-FEB3A2367F20}" type="presOf" srcId="{F8573152-A583-4185-893E-8BDA14ADD012}" destId="{51858983-2F84-4A83-8567-37DEA7C1049F}" srcOrd="0" destOrd="0" presId="urn:microsoft.com/office/officeart/2005/8/layout/list1"/>
    <dgm:cxn modelId="{32A94539-2836-43DC-98B8-13A17A97B1E2}" type="presOf" srcId="{5FD1DEEA-42FA-4B50-9FE6-1EEFA6558C65}" destId="{13766FC8-FD74-4BF5-ABC3-3AC060A2A588}" srcOrd="0" destOrd="0" presId="urn:microsoft.com/office/officeart/2005/8/layout/list1"/>
    <dgm:cxn modelId="{B0B0AF58-92F2-47BF-9E74-44CEC25F5B32}" srcId="{5FD1DEEA-42FA-4B50-9FE6-1EEFA6558C65}" destId="{F8573152-A583-4185-893E-8BDA14ADD012}" srcOrd="0" destOrd="0" parTransId="{E551482F-9F86-4A58-9991-8075F979F5E2}" sibTransId="{F6E2796B-D356-416C-BDE0-B20DB386C951}"/>
    <dgm:cxn modelId="{CF8CED86-FAD1-4638-94B9-F7EF6CF3F6B7}" type="presOf" srcId="{1B33025A-4358-49C8-9031-619C4231F8A2}" destId="{FD185985-5E4F-4688-85AE-790FD533D78D}" srcOrd="1" destOrd="0" presId="urn:microsoft.com/office/officeart/2005/8/layout/list1"/>
    <dgm:cxn modelId="{87D93259-59F2-47E0-8C4B-F122974694BA}" type="presOf" srcId="{F8573152-A583-4185-893E-8BDA14ADD012}" destId="{EA9EB678-E331-4D76-AAF2-C561E86376CB}" srcOrd="1" destOrd="0" presId="urn:microsoft.com/office/officeart/2005/8/layout/list1"/>
    <dgm:cxn modelId="{118B7C80-CF95-4A42-87B2-FCF68C85AE81}" srcId="{5FD1DEEA-42FA-4B50-9FE6-1EEFA6558C65}" destId="{98DE6F24-9067-45D5-89C8-D6A2EADEC9FE}" srcOrd="2" destOrd="0" parTransId="{8B4BEFEF-71C2-43AD-9744-EB7AF7EE15BA}" sibTransId="{C3DF4455-9C3E-4A9C-9116-84A5E90B6232}"/>
    <dgm:cxn modelId="{6558536E-6F3D-4ED8-8F1E-B6677802F1E1}" type="presParOf" srcId="{13766FC8-FD74-4BF5-ABC3-3AC060A2A588}" destId="{6AAA8B07-91D9-4945-9C5F-EE1D7FC012BD}" srcOrd="0" destOrd="0" presId="urn:microsoft.com/office/officeart/2005/8/layout/list1"/>
    <dgm:cxn modelId="{6B24D0E7-0175-4708-A13F-04C9E385A352}" type="presParOf" srcId="{6AAA8B07-91D9-4945-9C5F-EE1D7FC012BD}" destId="{51858983-2F84-4A83-8567-37DEA7C1049F}" srcOrd="0" destOrd="0" presId="urn:microsoft.com/office/officeart/2005/8/layout/list1"/>
    <dgm:cxn modelId="{872B9799-C43F-472C-91C8-09F0E905DDD7}" type="presParOf" srcId="{6AAA8B07-91D9-4945-9C5F-EE1D7FC012BD}" destId="{EA9EB678-E331-4D76-AAF2-C561E86376CB}" srcOrd="1" destOrd="0" presId="urn:microsoft.com/office/officeart/2005/8/layout/list1"/>
    <dgm:cxn modelId="{16C10281-1D80-4483-B220-226C1A6B415C}" type="presParOf" srcId="{13766FC8-FD74-4BF5-ABC3-3AC060A2A588}" destId="{FF330076-AE64-4C33-A1E3-052DEB2A3EDC}" srcOrd="1" destOrd="0" presId="urn:microsoft.com/office/officeart/2005/8/layout/list1"/>
    <dgm:cxn modelId="{80D816CD-6F8D-43AC-AD63-0BF983FCFAE1}" type="presParOf" srcId="{13766FC8-FD74-4BF5-ABC3-3AC060A2A588}" destId="{55625E30-7FDC-4B3C-8088-706053B3929E}" srcOrd="2" destOrd="0" presId="urn:microsoft.com/office/officeart/2005/8/layout/list1"/>
    <dgm:cxn modelId="{46652853-ADDE-4DDC-8E47-90CF4C9FF836}" type="presParOf" srcId="{13766FC8-FD74-4BF5-ABC3-3AC060A2A588}" destId="{C83B922C-BB4E-49C0-9E20-C7BB26C2F292}" srcOrd="3" destOrd="0" presId="urn:microsoft.com/office/officeart/2005/8/layout/list1"/>
    <dgm:cxn modelId="{94D14848-9EB2-49BA-BC4F-863D0439055E}" type="presParOf" srcId="{13766FC8-FD74-4BF5-ABC3-3AC060A2A588}" destId="{C4FDB713-E2B3-4BC5-B928-BEBB90849AFF}" srcOrd="4" destOrd="0" presId="urn:microsoft.com/office/officeart/2005/8/layout/list1"/>
    <dgm:cxn modelId="{ED7B1A11-24FE-4D6F-8C49-4B0FA8BD14BF}" type="presParOf" srcId="{C4FDB713-E2B3-4BC5-B928-BEBB90849AFF}" destId="{E63DDF98-19E2-4DE7-AED7-D049E52D2EFD}" srcOrd="0" destOrd="0" presId="urn:microsoft.com/office/officeart/2005/8/layout/list1"/>
    <dgm:cxn modelId="{8EA4B477-A925-4C15-BE97-2F4E2B7BDF03}" type="presParOf" srcId="{C4FDB713-E2B3-4BC5-B928-BEBB90849AFF}" destId="{22ACB80F-39A9-4EEF-A7E7-94EDC0C85D0C}" srcOrd="1" destOrd="0" presId="urn:microsoft.com/office/officeart/2005/8/layout/list1"/>
    <dgm:cxn modelId="{19A9CB24-A5AE-4253-AD3D-958F99B2E255}" type="presParOf" srcId="{13766FC8-FD74-4BF5-ABC3-3AC060A2A588}" destId="{3367C153-812A-4EB7-AEE1-1537E4384D40}" srcOrd="5" destOrd="0" presId="urn:microsoft.com/office/officeart/2005/8/layout/list1"/>
    <dgm:cxn modelId="{6E2F8BE2-0709-4784-90FA-406869170C9F}" type="presParOf" srcId="{13766FC8-FD74-4BF5-ABC3-3AC060A2A588}" destId="{BDBF7799-8BCE-4187-9357-E5007788034C}" srcOrd="6" destOrd="0" presId="urn:microsoft.com/office/officeart/2005/8/layout/list1"/>
    <dgm:cxn modelId="{2F954130-1307-458A-9D71-5C8FF8159A6A}" type="presParOf" srcId="{13766FC8-FD74-4BF5-ABC3-3AC060A2A588}" destId="{8B68DF31-0B26-464B-9D9E-B9C90AE0A0E9}" srcOrd="7" destOrd="0" presId="urn:microsoft.com/office/officeart/2005/8/layout/list1"/>
    <dgm:cxn modelId="{CDA4D03F-9E99-40A0-810E-E941C5BC6D7C}" type="presParOf" srcId="{13766FC8-FD74-4BF5-ABC3-3AC060A2A588}" destId="{14B656A4-F6A3-415B-8764-724C99A593DE}" srcOrd="8" destOrd="0" presId="urn:microsoft.com/office/officeart/2005/8/layout/list1"/>
    <dgm:cxn modelId="{EF7217DA-1D49-4619-8929-AE84ABAC74FA}" type="presParOf" srcId="{14B656A4-F6A3-415B-8764-724C99A593DE}" destId="{083F33A1-0075-4DBD-8182-80E878393573}" srcOrd="0" destOrd="0" presId="urn:microsoft.com/office/officeart/2005/8/layout/list1"/>
    <dgm:cxn modelId="{C122048D-FB4D-40AE-B9E7-310EA3A191FF}" type="presParOf" srcId="{14B656A4-F6A3-415B-8764-724C99A593DE}" destId="{1FA9036E-5FAB-4BE5-96C3-54FF8C8D09A7}" srcOrd="1" destOrd="0" presId="urn:microsoft.com/office/officeart/2005/8/layout/list1"/>
    <dgm:cxn modelId="{51050985-C034-444A-9F7A-F49D37F3D906}" type="presParOf" srcId="{13766FC8-FD74-4BF5-ABC3-3AC060A2A588}" destId="{FF2FF545-64A4-4480-B4A2-2BC60E1318F6}" srcOrd="9" destOrd="0" presId="urn:microsoft.com/office/officeart/2005/8/layout/list1"/>
    <dgm:cxn modelId="{313B3C0B-1A12-4D1E-BC1A-690D3976DA67}" type="presParOf" srcId="{13766FC8-FD74-4BF5-ABC3-3AC060A2A588}" destId="{C717FBC1-E69F-4F6B-B0C7-22E1AD8A66E7}" srcOrd="10" destOrd="0" presId="urn:microsoft.com/office/officeart/2005/8/layout/list1"/>
    <dgm:cxn modelId="{93D7444C-9293-457C-AFB2-2D5EBDB6B65F}" type="presParOf" srcId="{13766FC8-FD74-4BF5-ABC3-3AC060A2A588}" destId="{39C7D0F6-F7BD-416B-BD6B-2E1B5501FAD7}" srcOrd="11" destOrd="0" presId="urn:microsoft.com/office/officeart/2005/8/layout/list1"/>
    <dgm:cxn modelId="{98E6D9B5-A1FB-4E19-98BA-DBEEE16017D2}" type="presParOf" srcId="{13766FC8-FD74-4BF5-ABC3-3AC060A2A588}" destId="{192135BF-AFF0-481D-8828-448AEB21F040}" srcOrd="12" destOrd="0" presId="urn:microsoft.com/office/officeart/2005/8/layout/list1"/>
    <dgm:cxn modelId="{3A729166-A637-4EB4-B927-7F5DA09844B7}" type="presParOf" srcId="{192135BF-AFF0-481D-8828-448AEB21F040}" destId="{1D6B44FD-87CF-45DF-B7CB-BF7F1ACEA340}" srcOrd="0" destOrd="0" presId="urn:microsoft.com/office/officeart/2005/8/layout/list1"/>
    <dgm:cxn modelId="{021F3781-DD68-4809-987E-923F87CAC6A1}" type="presParOf" srcId="{192135BF-AFF0-481D-8828-448AEB21F040}" destId="{FD185985-5E4F-4688-85AE-790FD533D78D}" srcOrd="1" destOrd="0" presId="urn:microsoft.com/office/officeart/2005/8/layout/list1"/>
    <dgm:cxn modelId="{508C7080-1CE4-45E7-8E2D-89996092A535}" type="presParOf" srcId="{13766FC8-FD74-4BF5-ABC3-3AC060A2A588}" destId="{E25280DE-F53F-4184-866A-AB89F74F4642}" srcOrd="13" destOrd="0" presId="urn:microsoft.com/office/officeart/2005/8/layout/list1"/>
    <dgm:cxn modelId="{74AA462A-CDE3-4951-9235-1B1AAF7A61EB}" type="presParOf" srcId="{13766FC8-FD74-4BF5-ABC3-3AC060A2A588}" destId="{7810C9A8-60B2-48A7-B0D7-C5EB67EDE5C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7A19863-BD21-4B43-AF2A-72B29B802C33}" type="doc">
      <dgm:prSet loTypeId="urn:microsoft.com/office/officeart/2005/8/layout/list1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785A7B7-F0DE-48B3-B0A2-BC8642D3FF6A}">
      <dgm:prSet phldrT="[Текст]"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цифрових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освітньому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процесі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ED1E5-00D2-48EE-9408-F037717D64E7}" type="sibTrans" cxnId="{E87A7903-74E9-4A3A-B809-991EC78D07EA}">
      <dgm:prSet/>
      <dgm:spPr/>
      <dgm:t>
        <a:bodyPr/>
        <a:lstStyle/>
        <a:p>
          <a:endParaRPr lang="ru-RU"/>
        </a:p>
      </dgm:t>
    </dgm:pt>
    <dgm:pt modelId="{10BE1D2B-F49D-4C25-A42E-4880EF4BB80E}" type="parTrans" cxnId="{E87A7903-74E9-4A3A-B809-991EC78D07EA}">
      <dgm:prSet/>
      <dgm:spPr/>
      <dgm:t>
        <a:bodyPr/>
        <a:lstStyle/>
        <a:p>
          <a:endParaRPr lang="ru-RU"/>
        </a:p>
      </dgm:t>
    </dgm:pt>
    <dgm:pt modelId="{1A6961AD-4D83-4CC5-8185-7FE5D1E7AB63}">
      <dgm:prSet custT="1"/>
      <dgm:spPr/>
      <dgm:t>
        <a:bodyPr/>
        <a:lstStyle/>
        <a:p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Мовленнєва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цифрова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комунікаційна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інклюзивна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емоційно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етична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</a:t>
          </a:r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6204DE-0F42-4E86-92BA-95CD9F24C1CF}" type="parTrans" cxnId="{636B63AB-D148-4FB3-9A4B-D30E6C1B1D03}">
      <dgm:prSet/>
      <dgm:spPr/>
      <dgm:t>
        <a:bodyPr/>
        <a:lstStyle/>
        <a:p>
          <a:endParaRPr lang="ru-RU"/>
        </a:p>
      </dgm:t>
    </dgm:pt>
    <dgm:pt modelId="{CDBB62E3-5608-4608-A450-DBA7738C820D}" type="sibTrans" cxnId="{636B63AB-D148-4FB3-9A4B-D30E6C1B1D03}">
      <dgm:prSet/>
      <dgm:spPr/>
      <dgm:t>
        <a:bodyPr/>
        <a:lstStyle/>
        <a:p>
          <a:endParaRPr lang="ru-RU"/>
        </a:p>
      </dgm:t>
    </dgm:pt>
    <dgm:pt modelId="{A1EDD0B9-C20D-45AD-AD58-35038553B15A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професійних </a:t>
          </a:r>
          <a:r>
            <a:rPr lang="uk-UA" sz="20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компетентностей</a:t>
          </a:r>
          <a:endParaRPr lang="en-US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AB3EFD7-21A9-40C0-A754-EBA7006B5568}" type="parTrans" cxnId="{828B98CD-C2CD-4218-8CD6-8AA7062BBD05}">
      <dgm:prSet/>
      <dgm:spPr/>
      <dgm:t>
        <a:bodyPr/>
        <a:lstStyle/>
        <a:p>
          <a:endParaRPr lang="ru-RU"/>
        </a:p>
      </dgm:t>
    </dgm:pt>
    <dgm:pt modelId="{6807D2A5-2C89-4400-87DC-C78B9B60210B}" type="sibTrans" cxnId="{828B98CD-C2CD-4218-8CD6-8AA7062BBD05}">
      <dgm:prSet/>
      <dgm:spPr/>
      <dgm:t>
        <a:bodyPr/>
        <a:lstStyle/>
        <a:p>
          <a:endParaRPr lang="ru-RU"/>
        </a:p>
      </dgm:t>
    </dgm:pt>
    <dgm:pt modelId="{00E4AA24-BD5C-494A-A4E3-B517DF13957B}">
      <dgm:prSet custT="1"/>
      <dgm:spPr/>
      <dgm:t>
        <a:bodyPr/>
        <a:lstStyle/>
        <a:p>
          <a:r>
            <a:rPr lang="en-US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C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творення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безпечного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 та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інклюзивного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освітнього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середовища</a:t>
          </a:r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, інклюзивне навчання</a:t>
          </a:r>
          <a:endParaRPr lang="ru-RU" sz="2000" b="1" dirty="0">
            <a:solidFill>
              <a:schemeClr val="tx1"/>
            </a:solidFill>
          </a:endParaRPr>
        </a:p>
      </dgm:t>
    </dgm:pt>
    <dgm:pt modelId="{5D0C769D-EF0B-4BE1-9523-AFE7837105DC}" type="parTrans" cxnId="{9F382FAF-22AA-4EB2-BE0F-80EA44C4EE69}">
      <dgm:prSet/>
      <dgm:spPr/>
      <dgm:t>
        <a:bodyPr/>
        <a:lstStyle/>
        <a:p>
          <a:endParaRPr lang="ru-RU"/>
        </a:p>
      </dgm:t>
    </dgm:pt>
    <dgm:pt modelId="{7AA2485F-1B0A-41C1-A353-611BB07E7BDB}" type="sibTrans" cxnId="{9F382FAF-22AA-4EB2-BE0F-80EA44C4EE69}">
      <dgm:prSet/>
      <dgm:spPr/>
      <dgm:t>
        <a:bodyPr/>
        <a:lstStyle/>
        <a:p>
          <a:endParaRPr lang="ru-RU"/>
        </a:p>
      </dgm:t>
    </dgm:pt>
    <dgm:pt modelId="{C3169E2A-DEBD-40ED-BF94-9B0B9E937EA8}">
      <dgm:prSet custT="1"/>
      <dgm:spPr/>
      <dgm:t>
        <a:bodyPr/>
        <a:lstStyle/>
        <a:p>
          <a:r>
            <a:rPr lang="uk-UA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П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сихолого-фізіологічні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особливості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здобувачів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освіти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певного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віку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,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основи</a:t>
          </a:r>
          <a:r>
            <a:rPr lang="ru-RU" sz="2000" b="1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андрагогіки</a:t>
          </a:r>
          <a:endParaRPr lang="ru-RU" sz="2000" b="1" dirty="0">
            <a:solidFill>
              <a:schemeClr val="tx1"/>
            </a:solidFill>
          </a:endParaRPr>
        </a:p>
      </dgm:t>
    </dgm:pt>
    <dgm:pt modelId="{E2BCC19A-7725-43E2-A2F1-FFF7912FCE63}" type="parTrans" cxnId="{30937C65-0F81-4713-BD1A-B3F9457C31AC}">
      <dgm:prSet/>
      <dgm:spPr/>
      <dgm:t>
        <a:bodyPr/>
        <a:lstStyle/>
        <a:p>
          <a:endParaRPr lang="ru-RU"/>
        </a:p>
      </dgm:t>
    </dgm:pt>
    <dgm:pt modelId="{2E720688-B8DA-471A-B31B-8B61F3E78A4A}" type="sibTrans" cxnId="{30937C65-0F81-4713-BD1A-B3F9457C31AC}">
      <dgm:prSet/>
      <dgm:spPr/>
      <dgm:t>
        <a:bodyPr/>
        <a:lstStyle/>
        <a:p>
          <a:endParaRPr lang="ru-RU"/>
        </a:p>
      </dgm:t>
    </dgm:pt>
    <dgm:pt modelId="{5ABF79D8-A809-4B37-8BCF-78F77F3C44F4}" type="pres">
      <dgm:prSet presAssocID="{A7A19863-BD21-4B43-AF2A-72B29B802C3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CB1280-B6B6-4F5D-ACB9-AF7488DEE404}" type="pres">
      <dgm:prSet presAssocID="{A1EDD0B9-C20D-45AD-AD58-35038553B15A}" presName="parentLin" presStyleCnt="0"/>
      <dgm:spPr/>
    </dgm:pt>
    <dgm:pt modelId="{30A1B10B-5EA3-4EDC-858C-A8BF6ED3A2C9}" type="pres">
      <dgm:prSet presAssocID="{A1EDD0B9-C20D-45AD-AD58-35038553B15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7AF46FBD-D32F-4736-A8A6-7141F6CA5BE1}" type="pres">
      <dgm:prSet presAssocID="{A1EDD0B9-C20D-45AD-AD58-35038553B15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8123F-2574-4515-A09C-DB9F5C09FB94}" type="pres">
      <dgm:prSet presAssocID="{A1EDD0B9-C20D-45AD-AD58-35038553B15A}" presName="negativeSpace" presStyleCnt="0"/>
      <dgm:spPr/>
    </dgm:pt>
    <dgm:pt modelId="{6C72F22B-F17D-4B29-8910-CFF7CA75CC15}" type="pres">
      <dgm:prSet presAssocID="{A1EDD0B9-C20D-45AD-AD58-35038553B15A}" presName="childText" presStyleLbl="conFgAcc1" presStyleIdx="0" presStyleCnt="5">
        <dgm:presLayoutVars>
          <dgm:bulletEnabled val="1"/>
        </dgm:presLayoutVars>
      </dgm:prSet>
      <dgm:spPr/>
    </dgm:pt>
    <dgm:pt modelId="{0497C4FE-E33F-4C29-AD91-6459DFA7F61D}" type="pres">
      <dgm:prSet presAssocID="{6807D2A5-2C89-4400-87DC-C78B9B60210B}" presName="spaceBetweenRectangles" presStyleCnt="0"/>
      <dgm:spPr/>
    </dgm:pt>
    <dgm:pt modelId="{DE1E8D6A-A6C3-4CC9-96CE-E409A50BAD82}" type="pres">
      <dgm:prSet presAssocID="{8785A7B7-F0DE-48B3-B0A2-BC8642D3FF6A}" presName="parentLin" presStyleCnt="0"/>
      <dgm:spPr/>
    </dgm:pt>
    <dgm:pt modelId="{1D3CB7AE-306F-45DB-A350-F1A1CE83C4CC}" type="pres">
      <dgm:prSet presAssocID="{8785A7B7-F0DE-48B3-B0A2-BC8642D3FF6A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B3E05442-1E0F-4864-B5F1-F71D267FD670}" type="pres">
      <dgm:prSet presAssocID="{8785A7B7-F0DE-48B3-B0A2-BC8642D3FF6A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B9138-591C-443D-A001-AB38EABCDF1E}" type="pres">
      <dgm:prSet presAssocID="{8785A7B7-F0DE-48B3-B0A2-BC8642D3FF6A}" presName="negativeSpace" presStyleCnt="0"/>
      <dgm:spPr/>
    </dgm:pt>
    <dgm:pt modelId="{D3A0213E-4E24-462E-A895-89C66795786E}" type="pres">
      <dgm:prSet presAssocID="{8785A7B7-F0DE-48B3-B0A2-BC8642D3FF6A}" presName="childText" presStyleLbl="conFgAcc1" presStyleIdx="1" presStyleCnt="5">
        <dgm:presLayoutVars>
          <dgm:bulletEnabled val="1"/>
        </dgm:presLayoutVars>
      </dgm:prSet>
      <dgm:spPr/>
    </dgm:pt>
    <dgm:pt modelId="{92BF0656-2F2F-4562-A3E2-B4F9B1D3B3F5}" type="pres">
      <dgm:prSet presAssocID="{239ED1E5-00D2-48EE-9408-F037717D64E7}" presName="spaceBetweenRectangles" presStyleCnt="0"/>
      <dgm:spPr/>
    </dgm:pt>
    <dgm:pt modelId="{58FB66D5-A5BD-4846-BD69-29B2889211EB}" type="pres">
      <dgm:prSet presAssocID="{00E4AA24-BD5C-494A-A4E3-B517DF13957B}" presName="parentLin" presStyleCnt="0"/>
      <dgm:spPr/>
    </dgm:pt>
    <dgm:pt modelId="{6F4E5688-2AFD-4831-9084-105B8D825EBA}" type="pres">
      <dgm:prSet presAssocID="{00E4AA24-BD5C-494A-A4E3-B517DF13957B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89CAB185-66DC-4960-941A-8BD8ABD725A2}" type="pres">
      <dgm:prSet presAssocID="{00E4AA24-BD5C-494A-A4E3-B517DF13957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09B00-AB26-46E8-A232-B186731370B0}" type="pres">
      <dgm:prSet presAssocID="{00E4AA24-BD5C-494A-A4E3-B517DF13957B}" presName="negativeSpace" presStyleCnt="0"/>
      <dgm:spPr/>
    </dgm:pt>
    <dgm:pt modelId="{E13D1561-2327-4EF3-ADCC-C73F8A83AFE0}" type="pres">
      <dgm:prSet presAssocID="{00E4AA24-BD5C-494A-A4E3-B517DF13957B}" presName="childText" presStyleLbl="conFgAcc1" presStyleIdx="2" presStyleCnt="5">
        <dgm:presLayoutVars>
          <dgm:bulletEnabled val="1"/>
        </dgm:presLayoutVars>
      </dgm:prSet>
      <dgm:spPr/>
    </dgm:pt>
    <dgm:pt modelId="{B98AD6D5-EB83-4961-9D65-52D966FB9D58}" type="pres">
      <dgm:prSet presAssocID="{7AA2485F-1B0A-41C1-A353-611BB07E7BDB}" presName="spaceBetweenRectangles" presStyleCnt="0"/>
      <dgm:spPr/>
    </dgm:pt>
    <dgm:pt modelId="{76988745-4550-43FA-8492-8907063E0A98}" type="pres">
      <dgm:prSet presAssocID="{C3169E2A-DEBD-40ED-BF94-9B0B9E937EA8}" presName="parentLin" presStyleCnt="0"/>
      <dgm:spPr/>
    </dgm:pt>
    <dgm:pt modelId="{F79AB806-0CA8-44C3-B0E6-13F77D6D54AB}" type="pres">
      <dgm:prSet presAssocID="{C3169E2A-DEBD-40ED-BF94-9B0B9E937EA8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1442D703-E6A6-49BF-B8DD-3838D6A1722B}" type="pres">
      <dgm:prSet presAssocID="{C3169E2A-DEBD-40ED-BF94-9B0B9E937EA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F6FDE-9310-432F-9B59-5D4FFA14C338}" type="pres">
      <dgm:prSet presAssocID="{C3169E2A-DEBD-40ED-BF94-9B0B9E937EA8}" presName="negativeSpace" presStyleCnt="0"/>
      <dgm:spPr/>
    </dgm:pt>
    <dgm:pt modelId="{23423567-127E-4B21-93D8-3AF4A3FBDBEA}" type="pres">
      <dgm:prSet presAssocID="{C3169E2A-DEBD-40ED-BF94-9B0B9E937EA8}" presName="childText" presStyleLbl="conFgAcc1" presStyleIdx="3" presStyleCnt="5">
        <dgm:presLayoutVars>
          <dgm:bulletEnabled val="1"/>
        </dgm:presLayoutVars>
      </dgm:prSet>
      <dgm:spPr/>
    </dgm:pt>
    <dgm:pt modelId="{AA5C7FD7-B28B-4978-96E3-D474A0ADDAEE}" type="pres">
      <dgm:prSet presAssocID="{2E720688-B8DA-471A-B31B-8B61F3E78A4A}" presName="spaceBetweenRectangles" presStyleCnt="0"/>
      <dgm:spPr/>
    </dgm:pt>
    <dgm:pt modelId="{10666D93-63F8-4B60-813A-361D28595CB1}" type="pres">
      <dgm:prSet presAssocID="{1A6961AD-4D83-4CC5-8185-7FE5D1E7AB63}" presName="parentLin" presStyleCnt="0"/>
      <dgm:spPr/>
    </dgm:pt>
    <dgm:pt modelId="{D3EB398F-8682-4468-809A-B8E9F09AB8B1}" type="pres">
      <dgm:prSet presAssocID="{1A6961AD-4D83-4CC5-8185-7FE5D1E7AB63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2CC8BCB6-6580-4EFC-A9E3-B78C4564644E}" type="pres">
      <dgm:prSet presAssocID="{1A6961AD-4D83-4CC5-8185-7FE5D1E7AB63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B557D-A7BF-4AB1-AA9A-7900EEE6EE1C}" type="pres">
      <dgm:prSet presAssocID="{1A6961AD-4D83-4CC5-8185-7FE5D1E7AB63}" presName="negativeSpace" presStyleCnt="0"/>
      <dgm:spPr/>
    </dgm:pt>
    <dgm:pt modelId="{92093C24-8F85-4F53-A6DD-CF735E326DE7}" type="pres">
      <dgm:prSet presAssocID="{1A6961AD-4D83-4CC5-8185-7FE5D1E7AB63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E87A7903-74E9-4A3A-B809-991EC78D07EA}" srcId="{A7A19863-BD21-4B43-AF2A-72B29B802C33}" destId="{8785A7B7-F0DE-48B3-B0A2-BC8642D3FF6A}" srcOrd="1" destOrd="0" parTransId="{10BE1D2B-F49D-4C25-A42E-4880EF4BB80E}" sibTransId="{239ED1E5-00D2-48EE-9408-F037717D64E7}"/>
    <dgm:cxn modelId="{828B98CD-C2CD-4218-8CD6-8AA7062BBD05}" srcId="{A7A19863-BD21-4B43-AF2A-72B29B802C33}" destId="{A1EDD0B9-C20D-45AD-AD58-35038553B15A}" srcOrd="0" destOrd="0" parTransId="{BAB3EFD7-21A9-40C0-A754-EBA7006B5568}" sibTransId="{6807D2A5-2C89-4400-87DC-C78B9B60210B}"/>
    <dgm:cxn modelId="{9F382FAF-22AA-4EB2-BE0F-80EA44C4EE69}" srcId="{A7A19863-BD21-4B43-AF2A-72B29B802C33}" destId="{00E4AA24-BD5C-494A-A4E3-B517DF13957B}" srcOrd="2" destOrd="0" parTransId="{5D0C769D-EF0B-4BE1-9523-AFE7837105DC}" sibTransId="{7AA2485F-1B0A-41C1-A353-611BB07E7BDB}"/>
    <dgm:cxn modelId="{3E87B0F2-AA58-4C3A-9A65-A793FB0B04FE}" type="presOf" srcId="{C3169E2A-DEBD-40ED-BF94-9B0B9E937EA8}" destId="{F79AB806-0CA8-44C3-B0E6-13F77D6D54AB}" srcOrd="0" destOrd="0" presId="urn:microsoft.com/office/officeart/2005/8/layout/list1"/>
    <dgm:cxn modelId="{37FF8CCD-364B-416F-8D81-9932FA0E830B}" type="presOf" srcId="{A1EDD0B9-C20D-45AD-AD58-35038553B15A}" destId="{7AF46FBD-D32F-4736-A8A6-7141F6CA5BE1}" srcOrd="1" destOrd="0" presId="urn:microsoft.com/office/officeart/2005/8/layout/list1"/>
    <dgm:cxn modelId="{76C72022-836F-4E49-9518-33BFF2E7F63C}" type="presOf" srcId="{1A6961AD-4D83-4CC5-8185-7FE5D1E7AB63}" destId="{2CC8BCB6-6580-4EFC-A9E3-B78C4564644E}" srcOrd="1" destOrd="0" presId="urn:microsoft.com/office/officeart/2005/8/layout/list1"/>
    <dgm:cxn modelId="{8E09A370-724B-4A23-93F9-07D9E6054D71}" type="presOf" srcId="{00E4AA24-BD5C-494A-A4E3-B517DF13957B}" destId="{6F4E5688-2AFD-4831-9084-105B8D825EBA}" srcOrd="0" destOrd="0" presId="urn:microsoft.com/office/officeart/2005/8/layout/list1"/>
    <dgm:cxn modelId="{CE639BA8-E05F-448B-8DF9-16F2EEE3361E}" type="presOf" srcId="{A7A19863-BD21-4B43-AF2A-72B29B802C33}" destId="{5ABF79D8-A809-4B37-8BCF-78F77F3C44F4}" srcOrd="0" destOrd="0" presId="urn:microsoft.com/office/officeart/2005/8/layout/list1"/>
    <dgm:cxn modelId="{7CFDB8EC-7FE4-47DC-AD8F-BC7B557C735B}" type="presOf" srcId="{1A6961AD-4D83-4CC5-8185-7FE5D1E7AB63}" destId="{D3EB398F-8682-4468-809A-B8E9F09AB8B1}" srcOrd="0" destOrd="0" presId="urn:microsoft.com/office/officeart/2005/8/layout/list1"/>
    <dgm:cxn modelId="{CC7C8D68-B61B-4CA9-A66C-545E0DEE20F6}" type="presOf" srcId="{8785A7B7-F0DE-48B3-B0A2-BC8642D3FF6A}" destId="{B3E05442-1E0F-4864-B5F1-F71D267FD670}" srcOrd="1" destOrd="0" presId="urn:microsoft.com/office/officeart/2005/8/layout/list1"/>
    <dgm:cxn modelId="{636B63AB-D148-4FB3-9A4B-D30E6C1B1D03}" srcId="{A7A19863-BD21-4B43-AF2A-72B29B802C33}" destId="{1A6961AD-4D83-4CC5-8185-7FE5D1E7AB63}" srcOrd="4" destOrd="0" parTransId="{8A6204DE-0F42-4E86-92BA-95CD9F24C1CF}" sibTransId="{CDBB62E3-5608-4608-A450-DBA7738C820D}"/>
    <dgm:cxn modelId="{49F4D4AF-43C2-4272-8251-4C5C791D1C0E}" type="presOf" srcId="{8785A7B7-F0DE-48B3-B0A2-BC8642D3FF6A}" destId="{1D3CB7AE-306F-45DB-A350-F1A1CE83C4CC}" srcOrd="0" destOrd="0" presId="urn:microsoft.com/office/officeart/2005/8/layout/list1"/>
    <dgm:cxn modelId="{4CBBFB42-F0D6-4DA6-BC08-B7EA04EFC9D7}" type="presOf" srcId="{C3169E2A-DEBD-40ED-BF94-9B0B9E937EA8}" destId="{1442D703-E6A6-49BF-B8DD-3838D6A1722B}" srcOrd="1" destOrd="0" presId="urn:microsoft.com/office/officeart/2005/8/layout/list1"/>
    <dgm:cxn modelId="{30937C65-0F81-4713-BD1A-B3F9457C31AC}" srcId="{A7A19863-BD21-4B43-AF2A-72B29B802C33}" destId="{C3169E2A-DEBD-40ED-BF94-9B0B9E937EA8}" srcOrd="3" destOrd="0" parTransId="{E2BCC19A-7725-43E2-A2F1-FFF7912FCE63}" sibTransId="{2E720688-B8DA-471A-B31B-8B61F3E78A4A}"/>
    <dgm:cxn modelId="{F85DCA4E-0BB1-4728-8027-1A8687C1340A}" type="presOf" srcId="{A1EDD0B9-C20D-45AD-AD58-35038553B15A}" destId="{30A1B10B-5EA3-4EDC-858C-A8BF6ED3A2C9}" srcOrd="0" destOrd="0" presId="urn:microsoft.com/office/officeart/2005/8/layout/list1"/>
    <dgm:cxn modelId="{E65D8103-3BD2-4AF8-881D-BEDF125094B1}" type="presOf" srcId="{00E4AA24-BD5C-494A-A4E3-B517DF13957B}" destId="{89CAB185-66DC-4960-941A-8BD8ABD725A2}" srcOrd="1" destOrd="0" presId="urn:microsoft.com/office/officeart/2005/8/layout/list1"/>
    <dgm:cxn modelId="{F7DF5CE2-7C47-403A-A668-395CADB57A43}" type="presParOf" srcId="{5ABF79D8-A809-4B37-8BCF-78F77F3C44F4}" destId="{1BCB1280-B6B6-4F5D-ACB9-AF7488DEE404}" srcOrd="0" destOrd="0" presId="urn:microsoft.com/office/officeart/2005/8/layout/list1"/>
    <dgm:cxn modelId="{E38B2722-8F17-454F-BDDD-345F2236413D}" type="presParOf" srcId="{1BCB1280-B6B6-4F5D-ACB9-AF7488DEE404}" destId="{30A1B10B-5EA3-4EDC-858C-A8BF6ED3A2C9}" srcOrd="0" destOrd="0" presId="urn:microsoft.com/office/officeart/2005/8/layout/list1"/>
    <dgm:cxn modelId="{D9A57124-F4CB-4674-BB53-AEB54793CFE7}" type="presParOf" srcId="{1BCB1280-B6B6-4F5D-ACB9-AF7488DEE404}" destId="{7AF46FBD-D32F-4736-A8A6-7141F6CA5BE1}" srcOrd="1" destOrd="0" presId="urn:microsoft.com/office/officeart/2005/8/layout/list1"/>
    <dgm:cxn modelId="{51A675F6-2675-4BDA-AF86-5A4A924FDB8F}" type="presParOf" srcId="{5ABF79D8-A809-4B37-8BCF-78F77F3C44F4}" destId="{3738123F-2574-4515-A09C-DB9F5C09FB94}" srcOrd="1" destOrd="0" presId="urn:microsoft.com/office/officeart/2005/8/layout/list1"/>
    <dgm:cxn modelId="{1508F7AC-3CAF-4686-A8B7-B4B415FAA2D8}" type="presParOf" srcId="{5ABF79D8-A809-4B37-8BCF-78F77F3C44F4}" destId="{6C72F22B-F17D-4B29-8910-CFF7CA75CC15}" srcOrd="2" destOrd="0" presId="urn:microsoft.com/office/officeart/2005/8/layout/list1"/>
    <dgm:cxn modelId="{4A7812DA-C658-4128-A332-F4B345F954C0}" type="presParOf" srcId="{5ABF79D8-A809-4B37-8BCF-78F77F3C44F4}" destId="{0497C4FE-E33F-4C29-AD91-6459DFA7F61D}" srcOrd="3" destOrd="0" presId="urn:microsoft.com/office/officeart/2005/8/layout/list1"/>
    <dgm:cxn modelId="{B82605CC-13A3-46E4-9402-DAE94328E027}" type="presParOf" srcId="{5ABF79D8-A809-4B37-8BCF-78F77F3C44F4}" destId="{DE1E8D6A-A6C3-4CC9-96CE-E409A50BAD82}" srcOrd="4" destOrd="0" presId="urn:microsoft.com/office/officeart/2005/8/layout/list1"/>
    <dgm:cxn modelId="{4D05D129-194B-49AE-82A2-7CB03FAF1676}" type="presParOf" srcId="{DE1E8D6A-A6C3-4CC9-96CE-E409A50BAD82}" destId="{1D3CB7AE-306F-45DB-A350-F1A1CE83C4CC}" srcOrd="0" destOrd="0" presId="urn:microsoft.com/office/officeart/2005/8/layout/list1"/>
    <dgm:cxn modelId="{655DDA9D-DDAF-41F5-AF2C-B3E5E2C3102D}" type="presParOf" srcId="{DE1E8D6A-A6C3-4CC9-96CE-E409A50BAD82}" destId="{B3E05442-1E0F-4864-B5F1-F71D267FD670}" srcOrd="1" destOrd="0" presId="urn:microsoft.com/office/officeart/2005/8/layout/list1"/>
    <dgm:cxn modelId="{D6E47FE0-2539-4BFB-9419-DED93BDD9C02}" type="presParOf" srcId="{5ABF79D8-A809-4B37-8BCF-78F77F3C44F4}" destId="{101B9138-591C-443D-A001-AB38EABCDF1E}" srcOrd="5" destOrd="0" presId="urn:microsoft.com/office/officeart/2005/8/layout/list1"/>
    <dgm:cxn modelId="{A73E5D50-43CE-42B6-9837-9886BC8873D5}" type="presParOf" srcId="{5ABF79D8-A809-4B37-8BCF-78F77F3C44F4}" destId="{D3A0213E-4E24-462E-A895-89C66795786E}" srcOrd="6" destOrd="0" presId="urn:microsoft.com/office/officeart/2005/8/layout/list1"/>
    <dgm:cxn modelId="{D8FDDCD2-256C-45E5-A82C-734A59326D3A}" type="presParOf" srcId="{5ABF79D8-A809-4B37-8BCF-78F77F3C44F4}" destId="{92BF0656-2F2F-4562-A3E2-B4F9B1D3B3F5}" srcOrd="7" destOrd="0" presId="urn:microsoft.com/office/officeart/2005/8/layout/list1"/>
    <dgm:cxn modelId="{76B41709-6158-4E06-8360-4D974651B38A}" type="presParOf" srcId="{5ABF79D8-A809-4B37-8BCF-78F77F3C44F4}" destId="{58FB66D5-A5BD-4846-BD69-29B2889211EB}" srcOrd="8" destOrd="0" presId="urn:microsoft.com/office/officeart/2005/8/layout/list1"/>
    <dgm:cxn modelId="{ADC6716B-4553-4755-A48D-4A79431230B9}" type="presParOf" srcId="{58FB66D5-A5BD-4846-BD69-29B2889211EB}" destId="{6F4E5688-2AFD-4831-9084-105B8D825EBA}" srcOrd="0" destOrd="0" presId="urn:microsoft.com/office/officeart/2005/8/layout/list1"/>
    <dgm:cxn modelId="{3803D5EF-9B7C-4C91-99DA-07A8AE94FEB3}" type="presParOf" srcId="{58FB66D5-A5BD-4846-BD69-29B2889211EB}" destId="{89CAB185-66DC-4960-941A-8BD8ABD725A2}" srcOrd="1" destOrd="0" presId="urn:microsoft.com/office/officeart/2005/8/layout/list1"/>
    <dgm:cxn modelId="{6EB3659D-2A98-4379-8E0C-238CBDB8DF4F}" type="presParOf" srcId="{5ABF79D8-A809-4B37-8BCF-78F77F3C44F4}" destId="{A7C09B00-AB26-46E8-A232-B186731370B0}" srcOrd="9" destOrd="0" presId="urn:microsoft.com/office/officeart/2005/8/layout/list1"/>
    <dgm:cxn modelId="{CC264321-4344-4FB9-9730-9F8EBB3972AD}" type="presParOf" srcId="{5ABF79D8-A809-4B37-8BCF-78F77F3C44F4}" destId="{E13D1561-2327-4EF3-ADCC-C73F8A83AFE0}" srcOrd="10" destOrd="0" presId="urn:microsoft.com/office/officeart/2005/8/layout/list1"/>
    <dgm:cxn modelId="{31893700-DFA3-4AB1-A539-C3B3CF71D1B6}" type="presParOf" srcId="{5ABF79D8-A809-4B37-8BCF-78F77F3C44F4}" destId="{B98AD6D5-EB83-4961-9D65-52D966FB9D58}" srcOrd="11" destOrd="0" presId="urn:microsoft.com/office/officeart/2005/8/layout/list1"/>
    <dgm:cxn modelId="{4AE91663-EF7B-4A38-A0E0-8B2A2509F71E}" type="presParOf" srcId="{5ABF79D8-A809-4B37-8BCF-78F77F3C44F4}" destId="{76988745-4550-43FA-8492-8907063E0A98}" srcOrd="12" destOrd="0" presId="urn:microsoft.com/office/officeart/2005/8/layout/list1"/>
    <dgm:cxn modelId="{0155FFF5-912C-4C2F-90C9-4D8F56E99B1B}" type="presParOf" srcId="{76988745-4550-43FA-8492-8907063E0A98}" destId="{F79AB806-0CA8-44C3-B0E6-13F77D6D54AB}" srcOrd="0" destOrd="0" presId="urn:microsoft.com/office/officeart/2005/8/layout/list1"/>
    <dgm:cxn modelId="{C6BE0A71-EC97-48E4-B4F7-79828A885559}" type="presParOf" srcId="{76988745-4550-43FA-8492-8907063E0A98}" destId="{1442D703-E6A6-49BF-B8DD-3838D6A1722B}" srcOrd="1" destOrd="0" presId="urn:microsoft.com/office/officeart/2005/8/layout/list1"/>
    <dgm:cxn modelId="{22B54520-366B-45D6-8042-119C4E12B8AE}" type="presParOf" srcId="{5ABF79D8-A809-4B37-8BCF-78F77F3C44F4}" destId="{B8DF6FDE-9310-432F-9B59-5D4FFA14C338}" srcOrd="13" destOrd="0" presId="urn:microsoft.com/office/officeart/2005/8/layout/list1"/>
    <dgm:cxn modelId="{1E84AC36-5CD8-46DA-A8BA-16607FC43987}" type="presParOf" srcId="{5ABF79D8-A809-4B37-8BCF-78F77F3C44F4}" destId="{23423567-127E-4B21-93D8-3AF4A3FBDBEA}" srcOrd="14" destOrd="0" presId="urn:microsoft.com/office/officeart/2005/8/layout/list1"/>
    <dgm:cxn modelId="{B4845AB0-E0AF-4E99-9CD8-CB981E21E188}" type="presParOf" srcId="{5ABF79D8-A809-4B37-8BCF-78F77F3C44F4}" destId="{AA5C7FD7-B28B-4978-96E3-D474A0ADDAEE}" srcOrd="15" destOrd="0" presId="urn:microsoft.com/office/officeart/2005/8/layout/list1"/>
    <dgm:cxn modelId="{F32623E5-923A-4F86-961C-94E8FAA61326}" type="presParOf" srcId="{5ABF79D8-A809-4B37-8BCF-78F77F3C44F4}" destId="{10666D93-63F8-4B60-813A-361D28595CB1}" srcOrd="16" destOrd="0" presId="urn:microsoft.com/office/officeart/2005/8/layout/list1"/>
    <dgm:cxn modelId="{863F9410-C65E-4893-BF18-5BD424B8CF05}" type="presParOf" srcId="{10666D93-63F8-4B60-813A-361D28595CB1}" destId="{D3EB398F-8682-4468-809A-B8E9F09AB8B1}" srcOrd="0" destOrd="0" presId="urn:microsoft.com/office/officeart/2005/8/layout/list1"/>
    <dgm:cxn modelId="{923802EB-F919-4E76-9E31-6894AF182D1C}" type="presParOf" srcId="{10666D93-63F8-4B60-813A-361D28595CB1}" destId="{2CC8BCB6-6580-4EFC-A9E3-B78C4564644E}" srcOrd="1" destOrd="0" presId="urn:microsoft.com/office/officeart/2005/8/layout/list1"/>
    <dgm:cxn modelId="{20230D9C-8D38-4A24-98FF-92040A59DE57}" type="presParOf" srcId="{5ABF79D8-A809-4B37-8BCF-78F77F3C44F4}" destId="{F85B557D-A7BF-4AB1-AA9A-7900EEE6EE1C}" srcOrd="17" destOrd="0" presId="urn:microsoft.com/office/officeart/2005/8/layout/list1"/>
    <dgm:cxn modelId="{4EC8D80C-D8CF-464B-A9DE-DA9C7FE237D8}" type="presParOf" srcId="{5ABF79D8-A809-4B37-8BCF-78F77F3C44F4}" destId="{92093C24-8F85-4F53-A6DD-CF735E326DE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1586342-B14E-48E2-9C1C-C26FB56EA768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6E5DE9-971F-40DA-8506-267334697280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Заклад освіти або його підрозділ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B4FD6B-F91D-4A4B-ABA8-71E6AA93C24F}" type="parTrans" cxnId="{07C03436-559C-4418-A9E7-F8DC7A712801}">
      <dgm:prSet/>
      <dgm:spPr/>
      <dgm:t>
        <a:bodyPr/>
        <a:lstStyle/>
        <a:p>
          <a:endParaRPr lang="ru-RU"/>
        </a:p>
      </dgm:t>
    </dgm:pt>
    <dgm:pt modelId="{376F0AD4-38E1-460A-9EB3-44D6398A9FB5}" type="sibTrans" cxnId="{07C03436-559C-4418-A9E7-F8DC7A712801}">
      <dgm:prSet/>
      <dgm:spPr/>
      <dgm:t>
        <a:bodyPr/>
        <a:lstStyle/>
        <a:p>
          <a:endParaRPr lang="ru-RU"/>
        </a:p>
      </dgm:t>
    </dgm:pt>
    <dgm:pt modelId="{FA3C0B0D-CD34-4E62-B3F8-46E4B20C8C00}">
      <dgm:prSet/>
      <dgm:spPr/>
      <dgm:t>
        <a:bodyPr/>
        <a:lstStyle/>
        <a:p>
          <a:r>
            <a:rPr lang="uk-UA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Наукова установа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E5A72B-3809-43F5-B0D9-8F2E24DE3689}" type="parTrans" cxnId="{908CBD9F-85B3-4D0F-A89B-2D431734C77B}">
      <dgm:prSet/>
      <dgm:spPr/>
      <dgm:t>
        <a:bodyPr/>
        <a:lstStyle/>
        <a:p>
          <a:endParaRPr lang="ru-RU"/>
        </a:p>
      </dgm:t>
    </dgm:pt>
    <dgm:pt modelId="{086F987A-98D9-465F-AA6E-EE10291661F2}" type="sibTrans" cxnId="{908CBD9F-85B3-4D0F-A89B-2D431734C77B}">
      <dgm:prSet/>
      <dgm:spPr/>
      <dgm:t>
        <a:bodyPr/>
        <a:lstStyle/>
        <a:p>
          <a:endParaRPr lang="ru-RU"/>
        </a:p>
      </dgm:t>
    </dgm:pt>
    <dgm:pt modelId="{E9A55DB4-4490-4284-81D9-345C8836DB3F}">
      <dgm:prSet/>
      <dgm:spPr/>
      <dgm:t>
        <a:bodyPr/>
        <a:lstStyle/>
        <a:p>
          <a:r>
            <a:rPr lang="uk-UA" i="0" u="none" strike="noStrike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rPr>
            <a:t>Юридична або фізична особа</a:t>
          </a:r>
          <a:endParaRPr lang="uk-UA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1ADDFE-CE26-4A1C-BCDD-C690BF192C7A}" type="parTrans" cxnId="{2B6B5F6B-086C-4A49-8370-8DAAAC7CD469}">
      <dgm:prSet/>
      <dgm:spPr/>
      <dgm:t>
        <a:bodyPr/>
        <a:lstStyle/>
        <a:p>
          <a:endParaRPr lang="ru-RU"/>
        </a:p>
      </dgm:t>
    </dgm:pt>
    <dgm:pt modelId="{5A6CCA8B-0C25-4704-8BBC-67D74534F7B0}" type="sibTrans" cxnId="{2B6B5F6B-086C-4A49-8370-8DAAAC7CD469}">
      <dgm:prSet/>
      <dgm:spPr/>
      <dgm:t>
        <a:bodyPr/>
        <a:lstStyle/>
        <a:p>
          <a:endParaRPr lang="ru-RU"/>
        </a:p>
      </dgm:t>
    </dgm:pt>
    <dgm:pt modelId="{06CD0DAB-BC5F-407B-A6A3-9EB7C1143E37}" type="pres">
      <dgm:prSet presAssocID="{91586342-B14E-48E2-9C1C-C26FB56EA7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C84D44-012D-4481-BE6D-BCA20E9D5725}" type="pres">
      <dgm:prSet presAssocID="{91586342-B14E-48E2-9C1C-C26FB56EA768}" presName="fgShape" presStyleLbl="fgShp" presStyleIdx="0" presStyleCnt="1"/>
      <dgm:spPr/>
    </dgm:pt>
    <dgm:pt modelId="{553892B9-88B5-4E56-AC0E-7299B846F8CE}" type="pres">
      <dgm:prSet presAssocID="{91586342-B14E-48E2-9C1C-C26FB56EA768}" presName="linComp" presStyleCnt="0"/>
      <dgm:spPr/>
    </dgm:pt>
    <dgm:pt modelId="{63D8F285-A80B-4B7B-8BA6-23C84A24548B}" type="pres">
      <dgm:prSet presAssocID="{7D6E5DE9-971F-40DA-8506-267334697280}" presName="compNode" presStyleCnt="0"/>
      <dgm:spPr/>
    </dgm:pt>
    <dgm:pt modelId="{E5F96577-87BC-4075-83E6-D46147582A00}" type="pres">
      <dgm:prSet presAssocID="{7D6E5DE9-971F-40DA-8506-267334697280}" presName="bkgdShape" presStyleLbl="node1" presStyleIdx="0" presStyleCnt="3"/>
      <dgm:spPr/>
      <dgm:t>
        <a:bodyPr/>
        <a:lstStyle/>
        <a:p>
          <a:endParaRPr lang="ru-RU"/>
        </a:p>
      </dgm:t>
    </dgm:pt>
    <dgm:pt modelId="{73AF08D7-52AB-45E2-ADCF-36167E7BAE44}" type="pres">
      <dgm:prSet presAssocID="{7D6E5DE9-971F-40DA-8506-267334697280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06FDC3-6E54-4B75-8D70-CDC22A7EDA6D}" type="pres">
      <dgm:prSet presAssocID="{7D6E5DE9-971F-40DA-8506-267334697280}" presName="invisiNode" presStyleLbl="node1" presStyleIdx="0" presStyleCnt="3"/>
      <dgm:spPr/>
    </dgm:pt>
    <dgm:pt modelId="{F48644C2-0981-4B7A-B845-814DA234CD23}" type="pres">
      <dgm:prSet presAssocID="{7D6E5DE9-971F-40DA-8506-267334697280}" presName="imagNode" presStyleLbl="fgImgPlace1" presStyleIdx="0" presStyleCnt="3"/>
      <dgm:spPr/>
      <dgm:t>
        <a:bodyPr/>
        <a:lstStyle/>
        <a:p>
          <a:endParaRPr lang="ru-RU"/>
        </a:p>
      </dgm:t>
    </dgm:pt>
    <dgm:pt modelId="{FE79DF77-2ABC-488C-9A60-5BBB030DA72B}" type="pres">
      <dgm:prSet presAssocID="{376F0AD4-38E1-460A-9EB3-44D6398A9FB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D706BE71-0FFF-40C2-B5AA-6B7620F48A59}" type="pres">
      <dgm:prSet presAssocID="{FA3C0B0D-CD34-4E62-B3F8-46E4B20C8C00}" presName="compNode" presStyleCnt="0"/>
      <dgm:spPr/>
    </dgm:pt>
    <dgm:pt modelId="{E718F510-8382-4872-B71F-402E5CF11D06}" type="pres">
      <dgm:prSet presAssocID="{FA3C0B0D-CD34-4E62-B3F8-46E4B20C8C00}" presName="bkgdShape" presStyleLbl="node1" presStyleIdx="1" presStyleCnt="3"/>
      <dgm:spPr/>
      <dgm:t>
        <a:bodyPr/>
        <a:lstStyle/>
        <a:p>
          <a:endParaRPr lang="ru-RU"/>
        </a:p>
      </dgm:t>
    </dgm:pt>
    <dgm:pt modelId="{081FA6B8-4B19-4994-B7BB-4458EF56AEE8}" type="pres">
      <dgm:prSet presAssocID="{FA3C0B0D-CD34-4E62-B3F8-46E4B20C8C00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F97A97-F8F6-4489-9660-01B5752F0C5B}" type="pres">
      <dgm:prSet presAssocID="{FA3C0B0D-CD34-4E62-B3F8-46E4B20C8C00}" presName="invisiNode" presStyleLbl="node1" presStyleIdx="1" presStyleCnt="3"/>
      <dgm:spPr/>
    </dgm:pt>
    <dgm:pt modelId="{1C026AF0-2248-4A91-AE18-055149B6FF27}" type="pres">
      <dgm:prSet presAssocID="{FA3C0B0D-CD34-4E62-B3F8-46E4B20C8C00}" presName="imagNode" presStyleLbl="fgImgPlace1" presStyleIdx="1" presStyleCnt="3"/>
      <dgm:spPr/>
      <dgm:t>
        <a:bodyPr/>
        <a:lstStyle/>
        <a:p>
          <a:endParaRPr lang="ru-RU"/>
        </a:p>
      </dgm:t>
    </dgm:pt>
    <dgm:pt modelId="{8C2442FE-B91B-4CE6-8B70-5CE5C5A971F3}" type="pres">
      <dgm:prSet presAssocID="{086F987A-98D9-465F-AA6E-EE10291661F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587DF3E-EA8B-4ACE-87E1-73CE638C8C49}" type="pres">
      <dgm:prSet presAssocID="{E9A55DB4-4490-4284-81D9-345C8836DB3F}" presName="compNode" presStyleCnt="0"/>
      <dgm:spPr/>
    </dgm:pt>
    <dgm:pt modelId="{791A6AE2-A2C9-4B05-9532-207CD3D0B0EF}" type="pres">
      <dgm:prSet presAssocID="{E9A55DB4-4490-4284-81D9-345C8836DB3F}" presName="bkgdShape" presStyleLbl="node1" presStyleIdx="2" presStyleCnt="3"/>
      <dgm:spPr/>
      <dgm:t>
        <a:bodyPr/>
        <a:lstStyle/>
        <a:p>
          <a:endParaRPr lang="ru-RU"/>
        </a:p>
      </dgm:t>
    </dgm:pt>
    <dgm:pt modelId="{30AFD530-FB83-42CB-A4A6-1B75226BCB98}" type="pres">
      <dgm:prSet presAssocID="{E9A55DB4-4490-4284-81D9-345C8836DB3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F2FDDE-7C19-4565-9187-8ABEF62AD9EB}" type="pres">
      <dgm:prSet presAssocID="{E9A55DB4-4490-4284-81D9-345C8836DB3F}" presName="invisiNode" presStyleLbl="node1" presStyleIdx="2" presStyleCnt="3"/>
      <dgm:spPr/>
    </dgm:pt>
    <dgm:pt modelId="{27D9CE15-1C9C-4829-AF86-D9E6BA4563E7}" type="pres">
      <dgm:prSet presAssocID="{E9A55DB4-4490-4284-81D9-345C8836DB3F}" presName="imagNode" presStyleLbl="fgImgPlace1" presStyleIdx="2" presStyleCnt="3"/>
      <dgm:spPr/>
      <dgm:t>
        <a:bodyPr/>
        <a:lstStyle/>
        <a:p>
          <a:endParaRPr lang="ru-RU"/>
        </a:p>
      </dgm:t>
    </dgm:pt>
  </dgm:ptLst>
  <dgm:cxnLst>
    <dgm:cxn modelId="{2B6B5F6B-086C-4A49-8370-8DAAAC7CD469}" srcId="{91586342-B14E-48E2-9C1C-C26FB56EA768}" destId="{E9A55DB4-4490-4284-81D9-345C8836DB3F}" srcOrd="2" destOrd="0" parTransId="{A41ADDFE-CE26-4A1C-BCDD-C690BF192C7A}" sibTransId="{5A6CCA8B-0C25-4704-8BBC-67D74534F7B0}"/>
    <dgm:cxn modelId="{26992EB1-653E-4687-A4EE-6DA0F4DB7C8F}" type="presOf" srcId="{E9A55DB4-4490-4284-81D9-345C8836DB3F}" destId="{791A6AE2-A2C9-4B05-9532-207CD3D0B0EF}" srcOrd="0" destOrd="0" presId="urn:microsoft.com/office/officeart/2005/8/layout/hList7"/>
    <dgm:cxn modelId="{908CBD9F-85B3-4D0F-A89B-2D431734C77B}" srcId="{91586342-B14E-48E2-9C1C-C26FB56EA768}" destId="{FA3C0B0D-CD34-4E62-B3F8-46E4B20C8C00}" srcOrd="1" destOrd="0" parTransId="{CFE5A72B-3809-43F5-B0D9-8F2E24DE3689}" sibTransId="{086F987A-98D9-465F-AA6E-EE10291661F2}"/>
    <dgm:cxn modelId="{273F8F0A-A2AE-4909-9FED-903172D5C7E8}" type="presOf" srcId="{7D6E5DE9-971F-40DA-8506-267334697280}" destId="{73AF08D7-52AB-45E2-ADCF-36167E7BAE44}" srcOrd="1" destOrd="0" presId="urn:microsoft.com/office/officeart/2005/8/layout/hList7"/>
    <dgm:cxn modelId="{66A66FD4-F198-43CE-8651-60856DB47CD1}" type="presOf" srcId="{91586342-B14E-48E2-9C1C-C26FB56EA768}" destId="{06CD0DAB-BC5F-407B-A6A3-9EB7C1143E37}" srcOrd="0" destOrd="0" presId="urn:microsoft.com/office/officeart/2005/8/layout/hList7"/>
    <dgm:cxn modelId="{1FB6B23B-35FE-408A-9040-D619688FD84A}" type="presOf" srcId="{FA3C0B0D-CD34-4E62-B3F8-46E4B20C8C00}" destId="{081FA6B8-4B19-4994-B7BB-4458EF56AEE8}" srcOrd="1" destOrd="0" presId="urn:microsoft.com/office/officeart/2005/8/layout/hList7"/>
    <dgm:cxn modelId="{7896230C-E3A6-42AF-B2C7-D3B5ECD9950E}" type="presOf" srcId="{FA3C0B0D-CD34-4E62-B3F8-46E4B20C8C00}" destId="{E718F510-8382-4872-B71F-402E5CF11D06}" srcOrd="0" destOrd="0" presId="urn:microsoft.com/office/officeart/2005/8/layout/hList7"/>
    <dgm:cxn modelId="{07C03436-559C-4418-A9E7-F8DC7A712801}" srcId="{91586342-B14E-48E2-9C1C-C26FB56EA768}" destId="{7D6E5DE9-971F-40DA-8506-267334697280}" srcOrd="0" destOrd="0" parTransId="{46B4FD6B-F91D-4A4B-ABA8-71E6AA93C24F}" sibTransId="{376F0AD4-38E1-460A-9EB3-44D6398A9FB5}"/>
    <dgm:cxn modelId="{FACA82B3-E1CF-486C-88F7-E1F5D8F05671}" type="presOf" srcId="{376F0AD4-38E1-460A-9EB3-44D6398A9FB5}" destId="{FE79DF77-2ABC-488C-9A60-5BBB030DA72B}" srcOrd="0" destOrd="0" presId="urn:microsoft.com/office/officeart/2005/8/layout/hList7"/>
    <dgm:cxn modelId="{5BC25003-7BE6-46DF-9A31-4016C8961019}" type="presOf" srcId="{E9A55DB4-4490-4284-81D9-345C8836DB3F}" destId="{30AFD530-FB83-42CB-A4A6-1B75226BCB98}" srcOrd="1" destOrd="0" presId="urn:microsoft.com/office/officeart/2005/8/layout/hList7"/>
    <dgm:cxn modelId="{65BF4FE8-C818-4009-8708-9295EC6BBB4F}" type="presOf" srcId="{7D6E5DE9-971F-40DA-8506-267334697280}" destId="{E5F96577-87BC-4075-83E6-D46147582A00}" srcOrd="0" destOrd="0" presId="urn:microsoft.com/office/officeart/2005/8/layout/hList7"/>
    <dgm:cxn modelId="{F932D60F-14D4-4711-8D8A-E3A71E4624F8}" type="presOf" srcId="{086F987A-98D9-465F-AA6E-EE10291661F2}" destId="{8C2442FE-B91B-4CE6-8B70-5CE5C5A971F3}" srcOrd="0" destOrd="0" presId="urn:microsoft.com/office/officeart/2005/8/layout/hList7"/>
    <dgm:cxn modelId="{DC406E5F-FB82-4359-B89C-9120E1776891}" type="presParOf" srcId="{06CD0DAB-BC5F-407B-A6A3-9EB7C1143E37}" destId="{D9C84D44-012D-4481-BE6D-BCA20E9D5725}" srcOrd="0" destOrd="0" presId="urn:microsoft.com/office/officeart/2005/8/layout/hList7"/>
    <dgm:cxn modelId="{10CB4454-592E-44CD-8EE4-D01FEBB2D89A}" type="presParOf" srcId="{06CD0DAB-BC5F-407B-A6A3-9EB7C1143E37}" destId="{553892B9-88B5-4E56-AC0E-7299B846F8CE}" srcOrd="1" destOrd="0" presId="urn:microsoft.com/office/officeart/2005/8/layout/hList7"/>
    <dgm:cxn modelId="{BDFB090D-1BE4-45C0-B636-AE9D933F344F}" type="presParOf" srcId="{553892B9-88B5-4E56-AC0E-7299B846F8CE}" destId="{63D8F285-A80B-4B7B-8BA6-23C84A24548B}" srcOrd="0" destOrd="0" presId="urn:microsoft.com/office/officeart/2005/8/layout/hList7"/>
    <dgm:cxn modelId="{5DDDF4EC-9136-4F81-82DA-580A7BCAD153}" type="presParOf" srcId="{63D8F285-A80B-4B7B-8BA6-23C84A24548B}" destId="{E5F96577-87BC-4075-83E6-D46147582A00}" srcOrd="0" destOrd="0" presId="urn:microsoft.com/office/officeart/2005/8/layout/hList7"/>
    <dgm:cxn modelId="{B7A00DAD-9B08-47AD-B948-FCFA478FD410}" type="presParOf" srcId="{63D8F285-A80B-4B7B-8BA6-23C84A24548B}" destId="{73AF08D7-52AB-45E2-ADCF-36167E7BAE44}" srcOrd="1" destOrd="0" presId="urn:microsoft.com/office/officeart/2005/8/layout/hList7"/>
    <dgm:cxn modelId="{2720AF12-93FA-415C-BA26-7B6698836EFC}" type="presParOf" srcId="{63D8F285-A80B-4B7B-8BA6-23C84A24548B}" destId="{DB06FDC3-6E54-4B75-8D70-CDC22A7EDA6D}" srcOrd="2" destOrd="0" presId="urn:microsoft.com/office/officeart/2005/8/layout/hList7"/>
    <dgm:cxn modelId="{FE29BDA6-0EDA-48AD-B6C7-0D92FB254B87}" type="presParOf" srcId="{63D8F285-A80B-4B7B-8BA6-23C84A24548B}" destId="{F48644C2-0981-4B7A-B845-814DA234CD23}" srcOrd="3" destOrd="0" presId="urn:microsoft.com/office/officeart/2005/8/layout/hList7"/>
    <dgm:cxn modelId="{DD7BD130-BAB5-47AE-8FE2-65C265B2C67A}" type="presParOf" srcId="{553892B9-88B5-4E56-AC0E-7299B846F8CE}" destId="{FE79DF77-2ABC-488C-9A60-5BBB030DA72B}" srcOrd="1" destOrd="0" presId="urn:microsoft.com/office/officeart/2005/8/layout/hList7"/>
    <dgm:cxn modelId="{7F2D3D8B-12AA-4F50-923F-956F06841115}" type="presParOf" srcId="{553892B9-88B5-4E56-AC0E-7299B846F8CE}" destId="{D706BE71-0FFF-40C2-B5AA-6B7620F48A59}" srcOrd="2" destOrd="0" presId="urn:microsoft.com/office/officeart/2005/8/layout/hList7"/>
    <dgm:cxn modelId="{CFA40E2D-D1D6-4B30-A567-26048A410F6E}" type="presParOf" srcId="{D706BE71-0FFF-40C2-B5AA-6B7620F48A59}" destId="{E718F510-8382-4872-B71F-402E5CF11D06}" srcOrd="0" destOrd="0" presId="urn:microsoft.com/office/officeart/2005/8/layout/hList7"/>
    <dgm:cxn modelId="{9487214E-4456-4060-805B-04CFAAD6A955}" type="presParOf" srcId="{D706BE71-0FFF-40C2-B5AA-6B7620F48A59}" destId="{081FA6B8-4B19-4994-B7BB-4458EF56AEE8}" srcOrd="1" destOrd="0" presId="urn:microsoft.com/office/officeart/2005/8/layout/hList7"/>
    <dgm:cxn modelId="{5ED17B5B-9D08-4A7C-BEBF-3D0BB585BDE5}" type="presParOf" srcId="{D706BE71-0FFF-40C2-B5AA-6B7620F48A59}" destId="{81F97A97-F8F6-4489-9660-01B5752F0C5B}" srcOrd="2" destOrd="0" presId="urn:microsoft.com/office/officeart/2005/8/layout/hList7"/>
    <dgm:cxn modelId="{44DF684B-1267-4A6C-B253-554C644CED70}" type="presParOf" srcId="{D706BE71-0FFF-40C2-B5AA-6B7620F48A59}" destId="{1C026AF0-2248-4A91-AE18-055149B6FF27}" srcOrd="3" destOrd="0" presId="urn:microsoft.com/office/officeart/2005/8/layout/hList7"/>
    <dgm:cxn modelId="{6A6E5942-A608-4242-A2D1-4217E870690E}" type="presParOf" srcId="{553892B9-88B5-4E56-AC0E-7299B846F8CE}" destId="{8C2442FE-B91B-4CE6-8B70-5CE5C5A971F3}" srcOrd="3" destOrd="0" presId="urn:microsoft.com/office/officeart/2005/8/layout/hList7"/>
    <dgm:cxn modelId="{90C1752C-9019-4DD4-BF32-7722DF41A420}" type="presParOf" srcId="{553892B9-88B5-4E56-AC0E-7299B846F8CE}" destId="{E587DF3E-EA8B-4ACE-87E1-73CE638C8C49}" srcOrd="4" destOrd="0" presId="urn:microsoft.com/office/officeart/2005/8/layout/hList7"/>
    <dgm:cxn modelId="{8AAEADFF-9370-4446-9FC8-E2D695477843}" type="presParOf" srcId="{E587DF3E-EA8B-4ACE-87E1-73CE638C8C49}" destId="{791A6AE2-A2C9-4B05-9532-207CD3D0B0EF}" srcOrd="0" destOrd="0" presId="urn:microsoft.com/office/officeart/2005/8/layout/hList7"/>
    <dgm:cxn modelId="{9D46D5B7-8C1B-488B-8234-BC979312CC71}" type="presParOf" srcId="{E587DF3E-EA8B-4ACE-87E1-73CE638C8C49}" destId="{30AFD530-FB83-42CB-A4A6-1B75226BCB98}" srcOrd="1" destOrd="0" presId="urn:microsoft.com/office/officeart/2005/8/layout/hList7"/>
    <dgm:cxn modelId="{54A97B70-4BED-4610-B929-27D346C79E83}" type="presParOf" srcId="{E587DF3E-EA8B-4ACE-87E1-73CE638C8C49}" destId="{A0F2FDDE-7C19-4565-9187-8ABEF62AD9EB}" srcOrd="2" destOrd="0" presId="urn:microsoft.com/office/officeart/2005/8/layout/hList7"/>
    <dgm:cxn modelId="{9EB0A078-7B8F-4716-AEC0-7D63BCF70BFA}" type="presParOf" srcId="{E587DF3E-EA8B-4ACE-87E1-73CE638C8C49}" destId="{27D9CE15-1C9C-4829-AF86-D9E6BA4563E7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5EB7B58-8841-42D6-BA46-DDB8AB94A9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B040CE-F7ED-4C29-970D-F2727AF00558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Розробляє і затверджує програму підвищення кваліфікації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C30DEF-90A8-4BED-B9A0-C36561DAA19D}" type="parTrans" cxnId="{D64AD72F-BF4D-4FF1-BA28-F1730F3F1724}">
      <dgm:prSet/>
      <dgm:spPr/>
      <dgm:t>
        <a:bodyPr/>
        <a:lstStyle/>
        <a:p>
          <a:endParaRPr lang="ru-RU"/>
        </a:p>
      </dgm:t>
    </dgm:pt>
    <dgm:pt modelId="{048A59C0-E45C-4111-8291-3C8231355CAA}" type="sibTrans" cxnId="{D64AD72F-BF4D-4FF1-BA28-F1730F3F1724}">
      <dgm:prSet/>
      <dgm:spPr/>
      <dgm:t>
        <a:bodyPr/>
        <a:lstStyle/>
        <a:p>
          <a:endParaRPr lang="ru-RU"/>
        </a:p>
      </dgm:t>
    </dgm:pt>
    <dgm:pt modelId="{1796F49A-0C3C-4FAF-91A4-E387F4BB72F3}">
      <dgm:prSet custT="1"/>
      <dgm:spPr/>
      <dgm:t>
        <a:bodyPr/>
        <a:lstStyle/>
        <a:p>
          <a:r>
            <a:rPr lang="uk-U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Оприлюднює програму на своєму сайті</a:t>
          </a:r>
          <a:endParaRPr lang="uk-UA" sz="2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3915F-1168-4738-909D-5EC2B9BC3A57}" type="parTrans" cxnId="{D1DF0440-C391-44BB-9FC0-E209ABD3E794}">
      <dgm:prSet/>
      <dgm:spPr/>
      <dgm:t>
        <a:bodyPr/>
        <a:lstStyle/>
        <a:p>
          <a:endParaRPr lang="ru-RU"/>
        </a:p>
      </dgm:t>
    </dgm:pt>
    <dgm:pt modelId="{041AD70E-63AF-4BCA-97E5-4D4E2DDAFD80}" type="sibTrans" cxnId="{D1DF0440-C391-44BB-9FC0-E209ABD3E794}">
      <dgm:prSet/>
      <dgm:spPr/>
      <dgm:t>
        <a:bodyPr/>
        <a:lstStyle/>
        <a:p>
          <a:endParaRPr lang="ru-RU"/>
        </a:p>
      </dgm:t>
    </dgm:pt>
    <dgm:pt modelId="{A4360BA7-C146-4D7E-B1D2-E1020C1F08C7}">
      <dgm:prSet/>
      <dgm:spPr/>
      <dgm:t>
        <a:bodyPr/>
        <a:lstStyle/>
        <a:p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rPr>
            <a:t>У 2020 році МОН планує затвердити </a:t>
          </a:r>
          <a:r>
            <a:rPr lang="uk-UA" b="1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rPr>
            <a:t>Типові програми підвищення кваліфікації,</a:t>
          </a:r>
          <a:r>
            <a:rPr lang="uk-UA" b="1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uk-UA" b="1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</a:t>
          </a:r>
          <a:r>
            <a:rPr lang="uk-UA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rPr>
            <a:t>які можуть бути основою для програм ПК суб’єктів</a:t>
          </a:r>
          <a:endParaRPr lang="uk-UA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5AE07-7496-42A8-A372-D2A683C30159}" type="parTrans" cxnId="{17A6AABB-BDBB-4C7E-9B6C-D5966959CFAD}">
      <dgm:prSet/>
      <dgm:spPr/>
      <dgm:t>
        <a:bodyPr/>
        <a:lstStyle/>
        <a:p>
          <a:endParaRPr lang="ru-RU"/>
        </a:p>
      </dgm:t>
    </dgm:pt>
    <dgm:pt modelId="{6DD6B299-0E0B-438E-B3C2-F44846649A11}" type="sibTrans" cxnId="{17A6AABB-BDBB-4C7E-9B6C-D5966959CFAD}">
      <dgm:prSet/>
      <dgm:spPr/>
      <dgm:t>
        <a:bodyPr/>
        <a:lstStyle/>
        <a:p>
          <a:endParaRPr lang="ru-RU"/>
        </a:p>
      </dgm:t>
    </dgm:pt>
    <dgm:pt modelId="{1F0DE687-AFE1-4519-A4FF-F9A8449BEA51}" type="pres">
      <dgm:prSet presAssocID="{A5EB7B58-8841-42D6-BA46-DDB8AB94A94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EC3136-AADD-48FC-8955-DC31BBF827C0}" type="pres">
      <dgm:prSet presAssocID="{7BB040CE-F7ED-4C29-970D-F2727AF0055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9515DE-DF22-4B93-89C4-088AEA3687DD}" type="pres">
      <dgm:prSet presAssocID="{048A59C0-E45C-4111-8291-3C8231355CAA}" presName="spacer" presStyleCnt="0"/>
      <dgm:spPr/>
    </dgm:pt>
    <dgm:pt modelId="{D5200DF6-8D94-4576-9763-1AB7A80480E3}" type="pres">
      <dgm:prSet presAssocID="{1796F49A-0C3C-4FAF-91A4-E387F4BB72F3}" presName="parentText" presStyleLbl="node1" presStyleIdx="1" presStyleCnt="3" custLinFactNeighborX="-2" custLinFactNeighborY="-4183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0C5E21-37E9-4CB5-8F84-3EDD76DF61AD}" type="pres">
      <dgm:prSet presAssocID="{041AD70E-63AF-4BCA-97E5-4D4E2DDAFD80}" presName="spacer" presStyleCnt="0"/>
      <dgm:spPr/>
    </dgm:pt>
    <dgm:pt modelId="{893B907D-B0B9-415B-BA6E-C6063FA50396}" type="pres">
      <dgm:prSet presAssocID="{A4360BA7-C146-4D7E-B1D2-E1020C1F08C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A6AABB-BDBB-4C7E-9B6C-D5966959CFAD}" srcId="{A5EB7B58-8841-42D6-BA46-DDB8AB94A941}" destId="{A4360BA7-C146-4D7E-B1D2-E1020C1F08C7}" srcOrd="2" destOrd="0" parTransId="{F7B5AE07-7496-42A8-A372-D2A683C30159}" sibTransId="{6DD6B299-0E0B-438E-B3C2-F44846649A11}"/>
    <dgm:cxn modelId="{30F3B572-632B-40EE-8DDB-86D582673CB4}" type="presOf" srcId="{A4360BA7-C146-4D7E-B1D2-E1020C1F08C7}" destId="{893B907D-B0B9-415B-BA6E-C6063FA50396}" srcOrd="0" destOrd="0" presId="urn:microsoft.com/office/officeart/2005/8/layout/vList2"/>
    <dgm:cxn modelId="{7E0E9F90-56D3-452C-B5BB-3F2753E75CCC}" type="presOf" srcId="{1796F49A-0C3C-4FAF-91A4-E387F4BB72F3}" destId="{D5200DF6-8D94-4576-9763-1AB7A80480E3}" srcOrd="0" destOrd="0" presId="urn:microsoft.com/office/officeart/2005/8/layout/vList2"/>
    <dgm:cxn modelId="{B0FFEFF9-832E-4274-8A90-4A928468FCA1}" type="presOf" srcId="{A5EB7B58-8841-42D6-BA46-DDB8AB94A941}" destId="{1F0DE687-AFE1-4519-A4FF-F9A8449BEA51}" srcOrd="0" destOrd="0" presId="urn:microsoft.com/office/officeart/2005/8/layout/vList2"/>
    <dgm:cxn modelId="{60A5A617-1F7A-4184-B2C5-59F108C3BF3B}" type="presOf" srcId="{7BB040CE-F7ED-4C29-970D-F2727AF00558}" destId="{F8EC3136-AADD-48FC-8955-DC31BBF827C0}" srcOrd="0" destOrd="0" presId="urn:microsoft.com/office/officeart/2005/8/layout/vList2"/>
    <dgm:cxn modelId="{D1DF0440-C391-44BB-9FC0-E209ABD3E794}" srcId="{A5EB7B58-8841-42D6-BA46-DDB8AB94A941}" destId="{1796F49A-0C3C-4FAF-91A4-E387F4BB72F3}" srcOrd="1" destOrd="0" parTransId="{5E33915F-1168-4738-909D-5EC2B9BC3A57}" sibTransId="{041AD70E-63AF-4BCA-97E5-4D4E2DDAFD80}"/>
    <dgm:cxn modelId="{D64AD72F-BF4D-4FF1-BA28-F1730F3F1724}" srcId="{A5EB7B58-8841-42D6-BA46-DDB8AB94A941}" destId="{7BB040CE-F7ED-4C29-970D-F2727AF00558}" srcOrd="0" destOrd="0" parTransId="{A3C30DEF-90A8-4BED-B9A0-C36561DAA19D}" sibTransId="{048A59C0-E45C-4111-8291-3C8231355CAA}"/>
    <dgm:cxn modelId="{957F894E-6D1E-4700-A88D-566619BA2F61}" type="presParOf" srcId="{1F0DE687-AFE1-4519-A4FF-F9A8449BEA51}" destId="{F8EC3136-AADD-48FC-8955-DC31BBF827C0}" srcOrd="0" destOrd="0" presId="urn:microsoft.com/office/officeart/2005/8/layout/vList2"/>
    <dgm:cxn modelId="{88C71B9B-23D2-4C3A-BD5D-E11AC85F211B}" type="presParOf" srcId="{1F0DE687-AFE1-4519-A4FF-F9A8449BEA51}" destId="{429515DE-DF22-4B93-89C4-088AEA3687DD}" srcOrd="1" destOrd="0" presId="urn:microsoft.com/office/officeart/2005/8/layout/vList2"/>
    <dgm:cxn modelId="{AA4578F1-7FDD-4569-B58C-BB680EC784A5}" type="presParOf" srcId="{1F0DE687-AFE1-4519-A4FF-F9A8449BEA51}" destId="{D5200DF6-8D94-4576-9763-1AB7A80480E3}" srcOrd="2" destOrd="0" presId="urn:microsoft.com/office/officeart/2005/8/layout/vList2"/>
    <dgm:cxn modelId="{358E3460-B5D6-45C8-947A-904EA15D6865}" type="presParOf" srcId="{1F0DE687-AFE1-4519-A4FF-F9A8449BEA51}" destId="{D60C5E21-37E9-4CB5-8F84-3EDD76DF61AD}" srcOrd="3" destOrd="0" presId="urn:microsoft.com/office/officeart/2005/8/layout/vList2"/>
    <dgm:cxn modelId="{C67C1D69-9341-47F4-A873-960C9EE23BE0}" type="presParOf" srcId="{1F0DE687-AFE1-4519-A4FF-F9A8449BEA51}" destId="{893B907D-B0B9-415B-BA6E-C6063FA503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A6B0225-84CD-4539-ACEE-153862A6A0AF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CA4958-3180-4B7C-9F59-B75D6F3FDEB1}">
      <dgm:prSet custT="1"/>
      <dgm:spPr/>
      <dgm:t>
        <a:bodyPr/>
        <a:lstStyle/>
        <a:p>
          <a:r>
            <a:rPr lang="ru-RU" sz="2000" dirty="0" err="1"/>
            <a:t>Її</a:t>
          </a:r>
          <a:r>
            <a:rPr lang="ru-RU" sz="2000" dirty="0"/>
            <a:t> </a:t>
          </a:r>
          <a:r>
            <a:rPr lang="ru-RU" sz="2000" dirty="0" err="1"/>
            <a:t>розробника</a:t>
          </a:r>
          <a:r>
            <a:rPr lang="ru-RU" sz="2000" dirty="0"/>
            <a:t>;</a:t>
          </a:r>
        </a:p>
      </dgm:t>
    </dgm:pt>
    <dgm:pt modelId="{367C5F16-B1C5-401F-A215-35D6D3F2FD1B}" type="parTrans" cxnId="{5756233E-9508-4856-AB26-914F154719B5}">
      <dgm:prSet/>
      <dgm:spPr/>
      <dgm:t>
        <a:bodyPr/>
        <a:lstStyle/>
        <a:p>
          <a:endParaRPr lang="ru-RU"/>
        </a:p>
      </dgm:t>
    </dgm:pt>
    <dgm:pt modelId="{7BE4057F-C0B3-4F4E-B49E-D79C248DB8D0}" type="sibTrans" cxnId="{5756233E-9508-4856-AB26-914F154719B5}">
      <dgm:prSet/>
      <dgm:spPr/>
      <dgm:t>
        <a:bodyPr/>
        <a:lstStyle/>
        <a:p>
          <a:endParaRPr lang="ru-RU"/>
        </a:p>
      </dgm:t>
    </dgm:pt>
    <dgm:pt modelId="{5C6058B7-6179-4888-A15A-3990C1BF45B7}">
      <dgm:prSet custT="1"/>
      <dgm:spPr/>
      <dgm:t>
        <a:bodyPr/>
        <a:lstStyle/>
        <a:p>
          <a:r>
            <a:rPr lang="ru-RU" sz="2000" dirty="0" err="1"/>
            <a:t>Найменування</a:t>
          </a:r>
          <a:r>
            <a:rPr lang="ru-RU" sz="2000" dirty="0"/>
            <a:t>;</a:t>
          </a:r>
        </a:p>
      </dgm:t>
    </dgm:pt>
    <dgm:pt modelId="{D64E7046-EC4B-4090-A1E3-CE34EC53CA0C}" type="parTrans" cxnId="{F394BB1E-3310-41CB-9F56-47BB0EDEEB79}">
      <dgm:prSet/>
      <dgm:spPr/>
      <dgm:t>
        <a:bodyPr/>
        <a:lstStyle/>
        <a:p>
          <a:endParaRPr lang="ru-RU"/>
        </a:p>
      </dgm:t>
    </dgm:pt>
    <dgm:pt modelId="{F09AEB5C-B1FB-46A5-8F54-64A41BDD0D77}" type="sibTrans" cxnId="{F394BB1E-3310-41CB-9F56-47BB0EDEEB79}">
      <dgm:prSet/>
      <dgm:spPr/>
      <dgm:t>
        <a:bodyPr/>
        <a:lstStyle/>
        <a:p>
          <a:endParaRPr lang="ru-RU"/>
        </a:p>
      </dgm:t>
    </dgm:pt>
    <dgm:pt modelId="{5185F5B0-CAE3-4C27-B5F9-57E04DB388CC}">
      <dgm:prSet custT="1"/>
      <dgm:spPr/>
      <dgm:t>
        <a:bodyPr/>
        <a:lstStyle/>
        <a:p>
          <a:r>
            <a:rPr lang="ru-RU" sz="2000" dirty="0"/>
            <a:t>Мету;</a:t>
          </a:r>
        </a:p>
      </dgm:t>
    </dgm:pt>
    <dgm:pt modelId="{8FBFF863-C658-48D7-A011-F4A89C1B4FE5}" type="parTrans" cxnId="{B9628F79-8B68-4FD5-936C-C2BFC73406D5}">
      <dgm:prSet/>
      <dgm:spPr/>
      <dgm:t>
        <a:bodyPr/>
        <a:lstStyle/>
        <a:p>
          <a:endParaRPr lang="ru-RU"/>
        </a:p>
      </dgm:t>
    </dgm:pt>
    <dgm:pt modelId="{8EE3ED9D-7A54-4029-AD17-02D83089BA3A}" type="sibTrans" cxnId="{B9628F79-8B68-4FD5-936C-C2BFC73406D5}">
      <dgm:prSet/>
      <dgm:spPr/>
      <dgm:t>
        <a:bodyPr/>
        <a:lstStyle/>
        <a:p>
          <a:endParaRPr lang="ru-RU"/>
        </a:p>
      </dgm:t>
    </dgm:pt>
    <dgm:pt modelId="{4BF79B17-D25C-4C31-9F12-B1E14955EC18}">
      <dgm:prSet custT="1"/>
      <dgm:spPr/>
      <dgm:t>
        <a:bodyPr/>
        <a:lstStyle/>
        <a:p>
          <a:r>
            <a:rPr lang="ru-RU" sz="2000" dirty="0" err="1"/>
            <a:t>Напрям</a:t>
          </a:r>
          <a:r>
            <a:rPr lang="ru-RU" sz="2000" dirty="0"/>
            <a:t>;</a:t>
          </a:r>
        </a:p>
      </dgm:t>
    </dgm:pt>
    <dgm:pt modelId="{BBDB92BC-777A-4744-A40E-A62B6141CB62}" type="parTrans" cxnId="{3D032805-D6AD-4FBE-8277-F72748A26683}">
      <dgm:prSet/>
      <dgm:spPr/>
      <dgm:t>
        <a:bodyPr/>
        <a:lstStyle/>
        <a:p>
          <a:endParaRPr lang="ru-RU"/>
        </a:p>
      </dgm:t>
    </dgm:pt>
    <dgm:pt modelId="{04D4656F-664F-4D0A-AD25-88CD8185C2D3}" type="sibTrans" cxnId="{3D032805-D6AD-4FBE-8277-F72748A26683}">
      <dgm:prSet/>
      <dgm:spPr/>
      <dgm:t>
        <a:bodyPr/>
        <a:lstStyle/>
        <a:p>
          <a:endParaRPr lang="ru-RU"/>
        </a:p>
      </dgm:t>
    </dgm:pt>
    <dgm:pt modelId="{8DE0E278-7856-4614-8FDE-A804D7265992}">
      <dgm:prSet custT="1"/>
      <dgm:spPr/>
      <dgm:t>
        <a:bodyPr/>
        <a:lstStyle/>
        <a:p>
          <a:r>
            <a:rPr lang="ru-RU" sz="2000" dirty="0" err="1"/>
            <a:t>Зміст</a:t>
          </a:r>
          <a:r>
            <a:rPr lang="ru-RU" sz="2000" dirty="0"/>
            <a:t>;</a:t>
          </a:r>
        </a:p>
      </dgm:t>
    </dgm:pt>
    <dgm:pt modelId="{31D5EEA9-E9CA-4AB0-A550-4AD6A43019DE}" type="parTrans" cxnId="{D6131492-0127-4FEF-A210-1A773900AE3F}">
      <dgm:prSet/>
      <dgm:spPr/>
      <dgm:t>
        <a:bodyPr/>
        <a:lstStyle/>
        <a:p>
          <a:endParaRPr lang="ru-RU"/>
        </a:p>
      </dgm:t>
    </dgm:pt>
    <dgm:pt modelId="{92ADE2B0-C940-44D6-A133-4AD5E086EC70}" type="sibTrans" cxnId="{D6131492-0127-4FEF-A210-1A773900AE3F}">
      <dgm:prSet/>
      <dgm:spPr/>
      <dgm:t>
        <a:bodyPr/>
        <a:lstStyle/>
        <a:p>
          <a:endParaRPr lang="ru-RU"/>
        </a:p>
      </dgm:t>
    </dgm:pt>
    <dgm:pt modelId="{D95E1BA1-12D7-49D2-BFAF-8057577F4157}">
      <dgm:prSet custT="1"/>
      <dgm:spPr/>
      <dgm:t>
        <a:bodyPr/>
        <a:lstStyle/>
        <a:p>
          <a:r>
            <a:rPr lang="ru-RU" sz="2000" dirty="0" err="1"/>
            <a:t>Обсяг</a:t>
          </a:r>
          <a:r>
            <a:rPr lang="ru-RU" sz="2000" dirty="0"/>
            <a:t> (</a:t>
          </a:r>
          <a:r>
            <a:rPr lang="ru-RU" sz="2000" dirty="0" err="1"/>
            <a:t>тривалість</a:t>
          </a:r>
          <a:r>
            <a:rPr lang="ru-RU" sz="2000" dirty="0"/>
            <a:t> в годинах);</a:t>
          </a:r>
        </a:p>
      </dgm:t>
    </dgm:pt>
    <dgm:pt modelId="{F2F944D1-4B23-4469-B179-33D5E20C2A2D}" type="parTrans" cxnId="{9FCD3968-21B0-408A-A4B0-C1ACC2143561}">
      <dgm:prSet/>
      <dgm:spPr/>
      <dgm:t>
        <a:bodyPr/>
        <a:lstStyle/>
        <a:p>
          <a:endParaRPr lang="ru-RU"/>
        </a:p>
      </dgm:t>
    </dgm:pt>
    <dgm:pt modelId="{F30CC90A-BC04-4C9B-A51B-2668F5A3FEAD}" type="sibTrans" cxnId="{9FCD3968-21B0-408A-A4B0-C1ACC2143561}">
      <dgm:prSet/>
      <dgm:spPr/>
      <dgm:t>
        <a:bodyPr/>
        <a:lstStyle/>
        <a:p>
          <a:endParaRPr lang="ru-RU"/>
        </a:p>
      </dgm:t>
    </dgm:pt>
    <dgm:pt modelId="{F2BD66EF-30E4-4A27-94AA-27A0339BE7E9}">
      <dgm:prSet custT="1"/>
      <dgm:spPr/>
      <dgm:t>
        <a:bodyPr/>
        <a:lstStyle/>
        <a:p>
          <a:r>
            <a:rPr lang="ru-RU" sz="2000" dirty="0"/>
            <a:t>Форму </a:t>
          </a:r>
          <a:r>
            <a:rPr lang="ru-RU" sz="2000" dirty="0" err="1"/>
            <a:t>підвищення</a:t>
          </a:r>
          <a:r>
            <a:rPr lang="ru-RU" sz="2000" dirty="0"/>
            <a:t> </a:t>
          </a:r>
          <a:r>
            <a:rPr lang="ru-RU" sz="2000" dirty="0" err="1"/>
            <a:t>кваліфікації</a:t>
          </a:r>
          <a:r>
            <a:rPr lang="ru-RU" sz="2000" dirty="0"/>
            <a:t>;</a:t>
          </a:r>
        </a:p>
      </dgm:t>
    </dgm:pt>
    <dgm:pt modelId="{76E9113E-173C-4399-83F7-FAD983272E41}" type="parTrans" cxnId="{585F340D-6778-440D-A92D-5A784FB8C85C}">
      <dgm:prSet/>
      <dgm:spPr/>
      <dgm:t>
        <a:bodyPr/>
        <a:lstStyle/>
        <a:p>
          <a:endParaRPr lang="ru-RU"/>
        </a:p>
      </dgm:t>
    </dgm:pt>
    <dgm:pt modelId="{8607E62E-487C-4BD7-BB47-9CE4684E23C8}" type="sibTrans" cxnId="{585F340D-6778-440D-A92D-5A784FB8C85C}">
      <dgm:prSet/>
      <dgm:spPr/>
      <dgm:t>
        <a:bodyPr/>
        <a:lstStyle/>
        <a:p>
          <a:endParaRPr lang="ru-RU"/>
        </a:p>
      </dgm:t>
    </dgm:pt>
    <dgm:pt modelId="{61C99AD3-F8C3-4727-ACA1-AAD568DB85D8}">
      <dgm:prSet custT="1"/>
      <dgm:spPr/>
      <dgm:t>
        <a:bodyPr/>
        <a:lstStyle/>
        <a:p>
          <a:r>
            <a:rPr lang="ru-RU" sz="2000" dirty="0" err="1"/>
            <a:t>Перелік</a:t>
          </a:r>
          <a:r>
            <a:rPr lang="ru-RU" sz="2000" dirty="0"/>
            <a:t> компетентностей, </a:t>
          </a:r>
          <a:r>
            <a:rPr lang="ru-RU" sz="2000" dirty="0" err="1"/>
            <a:t>що</a:t>
          </a:r>
          <a:r>
            <a:rPr lang="ru-RU" sz="2000" dirty="0"/>
            <a:t> </a:t>
          </a:r>
          <a:r>
            <a:rPr lang="ru-RU" sz="2000" dirty="0" err="1"/>
            <a:t>вдосконалюються</a:t>
          </a:r>
          <a:r>
            <a:rPr lang="ru-RU" sz="2000" dirty="0"/>
            <a:t> </a:t>
          </a:r>
          <a:r>
            <a:rPr lang="ru-RU" sz="2000" dirty="0" err="1"/>
            <a:t>чи</a:t>
          </a:r>
          <a:r>
            <a:rPr lang="ru-RU" sz="2000" dirty="0"/>
            <a:t> </a:t>
          </a:r>
          <a:r>
            <a:rPr lang="ru-RU" sz="2000" dirty="0" err="1"/>
            <a:t>набуваються</a:t>
          </a:r>
          <a:r>
            <a:rPr lang="ru-RU" sz="2000" dirty="0"/>
            <a:t>;</a:t>
          </a:r>
        </a:p>
      </dgm:t>
    </dgm:pt>
    <dgm:pt modelId="{B73CB448-CCAF-456E-AAC3-DA669EBF8978}" type="parTrans" cxnId="{EA7D3A13-E4DB-4A5E-AF58-CDDD7B0F2468}">
      <dgm:prSet/>
      <dgm:spPr/>
      <dgm:t>
        <a:bodyPr/>
        <a:lstStyle/>
        <a:p>
          <a:endParaRPr lang="ru-RU"/>
        </a:p>
      </dgm:t>
    </dgm:pt>
    <dgm:pt modelId="{FAA72620-7E9C-42E0-BFB6-6BC3B65900F0}" type="sibTrans" cxnId="{EA7D3A13-E4DB-4A5E-AF58-CDDD7B0F2468}">
      <dgm:prSet/>
      <dgm:spPr/>
      <dgm:t>
        <a:bodyPr/>
        <a:lstStyle/>
        <a:p>
          <a:endParaRPr lang="ru-RU"/>
        </a:p>
      </dgm:t>
    </dgm:pt>
    <dgm:pt modelId="{7A71FA61-BE6A-4AB9-9916-15F241198520}">
      <dgm:prSet custT="1"/>
      <dgm:spPr/>
      <dgm:t>
        <a:bodyPr/>
        <a:lstStyle/>
        <a:p>
          <a:r>
            <a:rPr lang="ru-RU" sz="2000" dirty="0" err="1"/>
            <a:t>Вартість</a:t>
          </a:r>
          <a:endParaRPr lang="ru-RU" sz="2000" dirty="0"/>
        </a:p>
      </dgm:t>
    </dgm:pt>
    <dgm:pt modelId="{A3D3C375-C6B9-47EA-ACE7-D996081DF013}" type="parTrans" cxnId="{9658AC44-70A0-455F-A582-3F67F9B94A03}">
      <dgm:prSet/>
      <dgm:spPr/>
      <dgm:t>
        <a:bodyPr/>
        <a:lstStyle/>
        <a:p>
          <a:endParaRPr lang="ru-RU"/>
        </a:p>
      </dgm:t>
    </dgm:pt>
    <dgm:pt modelId="{F9C15D5B-61D0-4FBF-9C28-8E4B312646CA}" type="sibTrans" cxnId="{9658AC44-70A0-455F-A582-3F67F9B94A03}">
      <dgm:prSet/>
      <dgm:spPr/>
      <dgm:t>
        <a:bodyPr/>
        <a:lstStyle/>
        <a:p>
          <a:endParaRPr lang="ru-RU"/>
        </a:p>
      </dgm:t>
    </dgm:pt>
    <dgm:pt modelId="{A0561F30-4484-4996-92A1-C632965D85E3}" type="pres">
      <dgm:prSet presAssocID="{CA6B0225-84CD-4539-ACEE-153862A6A0A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71847D-5E30-4D95-9003-3A21CEE788A7}" type="pres">
      <dgm:prSet presAssocID="{F7CA4958-3180-4B7C-9F59-B75D6F3FDEB1}" presName="composite" presStyleCnt="0"/>
      <dgm:spPr/>
    </dgm:pt>
    <dgm:pt modelId="{41D9469A-EB3F-43EB-933E-784425A36D83}" type="pres">
      <dgm:prSet presAssocID="{F7CA4958-3180-4B7C-9F59-B75D6F3FDEB1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1646AC-070B-43BA-BE4A-9EA891973DFB}" type="pres">
      <dgm:prSet presAssocID="{F7CA4958-3180-4B7C-9F59-B75D6F3FDEB1}" presName="rect2" presStyleLbl="fgImgPlace1" presStyleIdx="0" presStyleCnt="9"/>
      <dgm:spPr/>
    </dgm:pt>
    <dgm:pt modelId="{7B358D01-74FC-445C-90A6-FD67B7558ADC}" type="pres">
      <dgm:prSet presAssocID="{7BE4057F-C0B3-4F4E-B49E-D79C248DB8D0}" presName="sibTrans" presStyleCnt="0"/>
      <dgm:spPr/>
    </dgm:pt>
    <dgm:pt modelId="{337C01BD-F050-4478-8FCA-9CCA81D0C69B}" type="pres">
      <dgm:prSet presAssocID="{5C6058B7-6179-4888-A15A-3990C1BF45B7}" presName="composite" presStyleCnt="0"/>
      <dgm:spPr/>
    </dgm:pt>
    <dgm:pt modelId="{F077B03C-176B-4D9E-915C-FFE37B91C21D}" type="pres">
      <dgm:prSet presAssocID="{5C6058B7-6179-4888-A15A-3990C1BF45B7}" presName="rect1" presStyleLbl="tr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B4EDFD-F480-4731-AC0B-05E97B2C8492}" type="pres">
      <dgm:prSet presAssocID="{5C6058B7-6179-4888-A15A-3990C1BF45B7}" presName="rect2" presStyleLbl="fgImgPlace1" presStyleIdx="1" presStyleCnt="9"/>
      <dgm:spPr/>
    </dgm:pt>
    <dgm:pt modelId="{06BC3F07-1C0C-4B24-9E17-7E5AB8CD418D}" type="pres">
      <dgm:prSet presAssocID="{F09AEB5C-B1FB-46A5-8F54-64A41BDD0D77}" presName="sibTrans" presStyleCnt="0"/>
      <dgm:spPr/>
    </dgm:pt>
    <dgm:pt modelId="{536CC869-DE02-4D2C-8622-7FE3197A52A3}" type="pres">
      <dgm:prSet presAssocID="{5185F5B0-CAE3-4C27-B5F9-57E04DB388CC}" presName="composite" presStyleCnt="0"/>
      <dgm:spPr/>
    </dgm:pt>
    <dgm:pt modelId="{A5B3C537-F61A-45FB-BD3F-5663DFB400D2}" type="pres">
      <dgm:prSet presAssocID="{5185F5B0-CAE3-4C27-B5F9-57E04DB388CC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186FC1-B8A3-42B8-AEEE-27A1763B0C55}" type="pres">
      <dgm:prSet presAssocID="{5185F5B0-CAE3-4C27-B5F9-57E04DB388CC}" presName="rect2" presStyleLbl="fgImgPlace1" presStyleIdx="2" presStyleCnt="9"/>
      <dgm:spPr/>
    </dgm:pt>
    <dgm:pt modelId="{7969A828-5FD3-4785-AD2C-A9DB88B0E78A}" type="pres">
      <dgm:prSet presAssocID="{8EE3ED9D-7A54-4029-AD17-02D83089BA3A}" presName="sibTrans" presStyleCnt="0"/>
      <dgm:spPr/>
    </dgm:pt>
    <dgm:pt modelId="{6D468234-DBF6-4D7B-B16D-534C44780613}" type="pres">
      <dgm:prSet presAssocID="{4BF79B17-D25C-4C31-9F12-B1E14955EC18}" presName="composite" presStyleCnt="0"/>
      <dgm:spPr/>
    </dgm:pt>
    <dgm:pt modelId="{762EE4B9-4057-443B-8157-BD6234AE4EE9}" type="pres">
      <dgm:prSet presAssocID="{4BF79B17-D25C-4C31-9F12-B1E14955EC18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1C9835-3C19-4BDA-8BA7-172D03FF7A83}" type="pres">
      <dgm:prSet presAssocID="{4BF79B17-D25C-4C31-9F12-B1E14955EC18}" presName="rect2" presStyleLbl="fgImgPlace1" presStyleIdx="3" presStyleCnt="9"/>
      <dgm:spPr/>
    </dgm:pt>
    <dgm:pt modelId="{D5047E2C-5BE6-4F95-872B-CF506E6F3013}" type="pres">
      <dgm:prSet presAssocID="{04D4656F-664F-4D0A-AD25-88CD8185C2D3}" presName="sibTrans" presStyleCnt="0"/>
      <dgm:spPr/>
    </dgm:pt>
    <dgm:pt modelId="{916F8EFA-1824-4027-B211-FF2E9D99A14C}" type="pres">
      <dgm:prSet presAssocID="{8DE0E278-7856-4614-8FDE-A804D7265992}" presName="composite" presStyleCnt="0"/>
      <dgm:spPr/>
    </dgm:pt>
    <dgm:pt modelId="{E1CC27D5-29EC-428A-A6DC-4756946FBB87}" type="pres">
      <dgm:prSet presAssocID="{8DE0E278-7856-4614-8FDE-A804D7265992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2B053-447B-4D03-B0F1-4A4EBC2C80F5}" type="pres">
      <dgm:prSet presAssocID="{8DE0E278-7856-4614-8FDE-A804D7265992}" presName="rect2" presStyleLbl="fgImgPlace1" presStyleIdx="4" presStyleCnt="9"/>
      <dgm:spPr/>
    </dgm:pt>
    <dgm:pt modelId="{E6BA6970-8285-4895-B35D-C6D453DCD409}" type="pres">
      <dgm:prSet presAssocID="{92ADE2B0-C940-44D6-A133-4AD5E086EC70}" presName="sibTrans" presStyleCnt="0"/>
      <dgm:spPr/>
    </dgm:pt>
    <dgm:pt modelId="{D3250C97-2E9B-4DAA-AF1F-076350C71BC8}" type="pres">
      <dgm:prSet presAssocID="{D95E1BA1-12D7-49D2-BFAF-8057577F4157}" presName="composite" presStyleCnt="0"/>
      <dgm:spPr/>
    </dgm:pt>
    <dgm:pt modelId="{54CA447B-C6E3-4DFB-90A2-750E0A58CA08}" type="pres">
      <dgm:prSet presAssocID="{D95E1BA1-12D7-49D2-BFAF-8057577F4157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E5572-D673-45BB-91E5-9A85D7731AE5}" type="pres">
      <dgm:prSet presAssocID="{D95E1BA1-12D7-49D2-BFAF-8057577F4157}" presName="rect2" presStyleLbl="fgImgPlace1" presStyleIdx="5" presStyleCnt="9"/>
      <dgm:spPr/>
    </dgm:pt>
    <dgm:pt modelId="{1E3B8E0E-DEE7-4377-8397-F73FCCD4C2D4}" type="pres">
      <dgm:prSet presAssocID="{F30CC90A-BC04-4C9B-A51B-2668F5A3FEAD}" presName="sibTrans" presStyleCnt="0"/>
      <dgm:spPr/>
    </dgm:pt>
    <dgm:pt modelId="{28281ED0-4640-4F2F-9A67-4DE084CD6321}" type="pres">
      <dgm:prSet presAssocID="{F2BD66EF-30E4-4A27-94AA-27A0339BE7E9}" presName="composite" presStyleCnt="0"/>
      <dgm:spPr/>
    </dgm:pt>
    <dgm:pt modelId="{164C6263-6B87-4997-AA5B-A2AA7BEE24B1}" type="pres">
      <dgm:prSet presAssocID="{F2BD66EF-30E4-4A27-94AA-27A0339BE7E9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DF71BA-B438-4D3D-85E0-15E160F6E13E}" type="pres">
      <dgm:prSet presAssocID="{F2BD66EF-30E4-4A27-94AA-27A0339BE7E9}" presName="rect2" presStyleLbl="fgImgPlace1" presStyleIdx="6" presStyleCnt="9"/>
      <dgm:spPr/>
    </dgm:pt>
    <dgm:pt modelId="{E7A479BA-B372-47C6-AA32-CB58723EC4DF}" type="pres">
      <dgm:prSet presAssocID="{8607E62E-487C-4BD7-BB47-9CE4684E23C8}" presName="sibTrans" presStyleCnt="0"/>
      <dgm:spPr/>
    </dgm:pt>
    <dgm:pt modelId="{C9D7362E-44B9-4543-BBD7-C81F98C650D7}" type="pres">
      <dgm:prSet presAssocID="{61C99AD3-F8C3-4727-ACA1-AAD568DB85D8}" presName="composite" presStyleCnt="0"/>
      <dgm:spPr/>
    </dgm:pt>
    <dgm:pt modelId="{F0215BE0-4CB6-409E-86E6-BD92E34D5DC6}" type="pres">
      <dgm:prSet presAssocID="{61C99AD3-F8C3-4727-ACA1-AAD568DB85D8}" presName="rect1" presStyleLbl="trAlignAcc1" presStyleIdx="7" presStyleCnt="9" custScaleY="1726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327DC-9266-40DE-89E4-D8DC7AA21654}" type="pres">
      <dgm:prSet presAssocID="{61C99AD3-F8C3-4727-ACA1-AAD568DB85D8}" presName="rect2" presStyleLbl="fgImgPlace1" presStyleIdx="7" presStyleCnt="9"/>
      <dgm:spPr/>
    </dgm:pt>
    <dgm:pt modelId="{F90860BC-8540-4E42-A885-0FA436817EC3}" type="pres">
      <dgm:prSet presAssocID="{FAA72620-7E9C-42E0-BFB6-6BC3B65900F0}" presName="sibTrans" presStyleCnt="0"/>
      <dgm:spPr/>
    </dgm:pt>
    <dgm:pt modelId="{DFF9604B-45B0-452A-A0C1-B49BE1897550}" type="pres">
      <dgm:prSet presAssocID="{7A71FA61-BE6A-4AB9-9916-15F241198520}" presName="composite" presStyleCnt="0"/>
      <dgm:spPr/>
    </dgm:pt>
    <dgm:pt modelId="{20137F50-45A1-425B-8AF8-85E16AF9A661}" type="pres">
      <dgm:prSet presAssocID="{7A71FA61-BE6A-4AB9-9916-15F241198520}" presName="rect1" presStyleLbl="tr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F899D6-31DC-45C1-B931-87570ED0EAAB}" type="pres">
      <dgm:prSet presAssocID="{7A71FA61-BE6A-4AB9-9916-15F241198520}" presName="rect2" presStyleLbl="fgImgPlace1" presStyleIdx="8" presStyleCnt="9"/>
      <dgm:spPr/>
    </dgm:pt>
  </dgm:ptLst>
  <dgm:cxnLst>
    <dgm:cxn modelId="{3D032805-D6AD-4FBE-8277-F72748A26683}" srcId="{CA6B0225-84CD-4539-ACEE-153862A6A0AF}" destId="{4BF79B17-D25C-4C31-9F12-B1E14955EC18}" srcOrd="3" destOrd="0" parTransId="{BBDB92BC-777A-4744-A40E-A62B6141CB62}" sibTransId="{04D4656F-664F-4D0A-AD25-88CD8185C2D3}"/>
    <dgm:cxn modelId="{C2E84A54-7240-489E-813D-92BA533274FB}" type="presOf" srcId="{4BF79B17-D25C-4C31-9F12-B1E14955EC18}" destId="{762EE4B9-4057-443B-8157-BD6234AE4EE9}" srcOrd="0" destOrd="0" presId="urn:microsoft.com/office/officeart/2008/layout/PictureStrips"/>
    <dgm:cxn modelId="{9658AC44-70A0-455F-A582-3F67F9B94A03}" srcId="{CA6B0225-84CD-4539-ACEE-153862A6A0AF}" destId="{7A71FA61-BE6A-4AB9-9916-15F241198520}" srcOrd="8" destOrd="0" parTransId="{A3D3C375-C6B9-47EA-ACE7-D996081DF013}" sibTransId="{F9C15D5B-61D0-4FBF-9C28-8E4B312646CA}"/>
    <dgm:cxn modelId="{F394BB1E-3310-41CB-9F56-47BB0EDEEB79}" srcId="{CA6B0225-84CD-4539-ACEE-153862A6A0AF}" destId="{5C6058B7-6179-4888-A15A-3990C1BF45B7}" srcOrd="1" destOrd="0" parTransId="{D64E7046-EC4B-4090-A1E3-CE34EC53CA0C}" sibTransId="{F09AEB5C-B1FB-46A5-8F54-64A41BDD0D77}"/>
    <dgm:cxn modelId="{A54ABA87-1126-4D69-A240-61760A6906BE}" type="presOf" srcId="{F2BD66EF-30E4-4A27-94AA-27A0339BE7E9}" destId="{164C6263-6B87-4997-AA5B-A2AA7BEE24B1}" srcOrd="0" destOrd="0" presId="urn:microsoft.com/office/officeart/2008/layout/PictureStrips"/>
    <dgm:cxn modelId="{9FCD3968-21B0-408A-A4B0-C1ACC2143561}" srcId="{CA6B0225-84CD-4539-ACEE-153862A6A0AF}" destId="{D95E1BA1-12D7-49D2-BFAF-8057577F4157}" srcOrd="5" destOrd="0" parTransId="{F2F944D1-4B23-4469-B179-33D5E20C2A2D}" sibTransId="{F30CC90A-BC04-4C9B-A51B-2668F5A3FEAD}"/>
    <dgm:cxn modelId="{DBC4572F-96A4-44F3-8211-9507367C42C9}" type="presOf" srcId="{8DE0E278-7856-4614-8FDE-A804D7265992}" destId="{E1CC27D5-29EC-428A-A6DC-4756946FBB87}" srcOrd="0" destOrd="0" presId="urn:microsoft.com/office/officeart/2008/layout/PictureStrips"/>
    <dgm:cxn modelId="{585F340D-6778-440D-A92D-5A784FB8C85C}" srcId="{CA6B0225-84CD-4539-ACEE-153862A6A0AF}" destId="{F2BD66EF-30E4-4A27-94AA-27A0339BE7E9}" srcOrd="6" destOrd="0" parTransId="{76E9113E-173C-4399-83F7-FAD983272E41}" sibTransId="{8607E62E-487C-4BD7-BB47-9CE4684E23C8}"/>
    <dgm:cxn modelId="{B9628F79-8B68-4FD5-936C-C2BFC73406D5}" srcId="{CA6B0225-84CD-4539-ACEE-153862A6A0AF}" destId="{5185F5B0-CAE3-4C27-B5F9-57E04DB388CC}" srcOrd="2" destOrd="0" parTransId="{8FBFF863-C658-48D7-A011-F4A89C1B4FE5}" sibTransId="{8EE3ED9D-7A54-4029-AD17-02D83089BA3A}"/>
    <dgm:cxn modelId="{38259BAE-B204-4583-87A2-8B590E5F901B}" type="presOf" srcId="{61C99AD3-F8C3-4727-ACA1-AAD568DB85D8}" destId="{F0215BE0-4CB6-409E-86E6-BD92E34D5DC6}" srcOrd="0" destOrd="0" presId="urn:microsoft.com/office/officeart/2008/layout/PictureStrips"/>
    <dgm:cxn modelId="{3FCFF54B-C579-4C4D-B6EA-5AF8BDBD5FBC}" type="presOf" srcId="{F7CA4958-3180-4B7C-9F59-B75D6F3FDEB1}" destId="{41D9469A-EB3F-43EB-933E-784425A36D83}" srcOrd="0" destOrd="0" presId="urn:microsoft.com/office/officeart/2008/layout/PictureStrips"/>
    <dgm:cxn modelId="{F896E4BD-A3EE-4AF8-A413-CD87C19BC222}" type="presOf" srcId="{7A71FA61-BE6A-4AB9-9916-15F241198520}" destId="{20137F50-45A1-425B-8AF8-85E16AF9A661}" srcOrd="0" destOrd="0" presId="urn:microsoft.com/office/officeart/2008/layout/PictureStrips"/>
    <dgm:cxn modelId="{6412DA11-96D8-4EAD-A761-750C33A8E25D}" type="presOf" srcId="{CA6B0225-84CD-4539-ACEE-153862A6A0AF}" destId="{A0561F30-4484-4996-92A1-C632965D85E3}" srcOrd="0" destOrd="0" presId="urn:microsoft.com/office/officeart/2008/layout/PictureStrips"/>
    <dgm:cxn modelId="{244C9B10-53B4-49A4-ACD4-A5E7C7F06FD4}" type="presOf" srcId="{D95E1BA1-12D7-49D2-BFAF-8057577F4157}" destId="{54CA447B-C6E3-4DFB-90A2-750E0A58CA08}" srcOrd="0" destOrd="0" presId="urn:microsoft.com/office/officeart/2008/layout/PictureStrips"/>
    <dgm:cxn modelId="{38004A9A-FB10-46D8-82A0-4FD5189987B2}" type="presOf" srcId="{5185F5B0-CAE3-4C27-B5F9-57E04DB388CC}" destId="{A5B3C537-F61A-45FB-BD3F-5663DFB400D2}" srcOrd="0" destOrd="0" presId="urn:microsoft.com/office/officeart/2008/layout/PictureStrips"/>
    <dgm:cxn modelId="{22B49C87-67E1-42ED-9000-02280A44CE5D}" type="presOf" srcId="{5C6058B7-6179-4888-A15A-3990C1BF45B7}" destId="{F077B03C-176B-4D9E-915C-FFE37B91C21D}" srcOrd="0" destOrd="0" presId="urn:microsoft.com/office/officeart/2008/layout/PictureStrips"/>
    <dgm:cxn modelId="{5756233E-9508-4856-AB26-914F154719B5}" srcId="{CA6B0225-84CD-4539-ACEE-153862A6A0AF}" destId="{F7CA4958-3180-4B7C-9F59-B75D6F3FDEB1}" srcOrd="0" destOrd="0" parTransId="{367C5F16-B1C5-401F-A215-35D6D3F2FD1B}" sibTransId="{7BE4057F-C0B3-4F4E-B49E-D79C248DB8D0}"/>
    <dgm:cxn modelId="{D6131492-0127-4FEF-A210-1A773900AE3F}" srcId="{CA6B0225-84CD-4539-ACEE-153862A6A0AF}" destId="{8DE0E278-7856-4614-8FDE-A804D7265992}" srcOrd="4" destOrd="0" parTransId="{31D5EEA9-E9CA-4AB0-A550-4AD6A43019DE}" sibTransId="{92ADE2B0-C940-44D6-A133-4AD5E086EC70}"/>
    <dgm:cxn modelId="{EA7D3A13-E4DB-4A5E-AF58-CDDD7B0F2468}" srcId="{CA6B0225-84CD-4539-ACEE-153862A6A0AF}" destId="{61C99AD3-F8C3-4727-ACA1-AAD568DB85D8}" srcOrd="7" destOrd="0" parTransId="{B73CB448-CCAF-456E-AAC3-DA669EBF8978}" sibTransId="{FAA72620-7E9C-42E0-BFB6-6BC3B65900F0}"/>
    <dgm:cxn modelId="{24095834-DC53-438B-93AA-80A6B11283E6}" type="presParOf" srcId="{A0561F30-4484-4996-92A1-C632965D85E3}" destId="{F171847D-5E30-4D95-9003-3A21CEE788A7}" srcOrd="0" destOrd="0" presId="urn:microsoft.com/office/officeart/2008/layout/PictureStrips"/>
    <dgm:cxn modelId="{6E5865C5-6EE3-426A-88CC-40D677E1F3A7}" type="presParOf" srcId="{F171847D-5E30-4D95-9003-3A21CEE788A7}" destId="{41D9469A-EB3F-43EB-933E-784425A36D83}" srcOrd="0" destOrd="0" presId="urn:microsoft.com/office/officeart/2008/layout/PictureStrips"/>
    <dgm:cxn modelId="{4DA58ACC-4493-4140-A627-EC8C9E2A81E5}" type="presParOf" srcId="{F171847D-5E30-4D95-9003-3A21CEE788A7}" destId="{FF1646AC-070B-43BA-BE4A-9EA891973DFB}" srcOrd="1" destOrd="0" presId="urn:microsoft.com/office/officeart/2008/layout/PictureStrips"/>
    <dgm:cxn modelId="{0474A72F-6F5B-4EFC-B796-8A326FC36B38}" type="presParOf" srcId="{A0561F30-4484-4996-92A1-C632965D85E3}" destId="{7B358D01-74FC-445C-90A6-FD67B7558ADC}" srcOrd="1" destOrd="0" presId="urn:microsoft.com/office/officeart/2008/layout/PictureStrips"/>
    <dgm:cxn modelId="{71A6D032-5346-4B9D-8323-45A1CE2E63E5}" type="presParOf" srcId="{A0561F30-4484-4996-92A1-C632965D85E3}" destId="{337C01BD-F050-4478-8FCA-9CCA81D0C69B}" srcOrd="2" destOrd="0" presId="urn:microsoft.com/office/officeart/2008/layout/PictureStrips"/>
    <dgm:cxn modelId="{8C9EAF67-EA47-486B-AB03-744D8E0C4308}" type="presParOf" srcId="{337C01BD-F050-4478-8FCA-9CCA81D0C69B}" destId="{F077B03C-176B-4D9E-915C-FFE37B91C21D}" srcOrd="0" destOrd="0" presId="urn:microsoft.com/office/officeart/2008/layout/PictureStrips"/>
    <dgm:cxn modelId="{964EFA5B-B6A4-4C69-8DFB-69C4E093AAD5}" type="presParOf" srcId="{337C01BD-F050-4478-8FCA-9CCA81D0C69B}" destId="{96B4EDFD-F480-4731-AC0B-05E97B2C8492}" srcOrd="1" destOrd="0" presId="urn:microsoft.com/office/officeart/2008/layout/PictureStrips"/>
    <dgm:cxn modelId="{704E1F74-3A15-4795-8807-92807617BF2E}" type="presParOf" srcId="{A0561F30-4484-4996-92A1-C632965D85E3}" destId="{06BC3F07-1C0C-4B24-9E17-7E5AB8CD418D}" srcOrd="3" destOrd="0" presId="urn:microsoft.com/office/officeart/2008/layout/PictureStrips"/>
    <dgm:cxn modelId="{372AB963-A13A-4686-ACDD-29F9015EF08A}" type="presParOf" srcId="{A0561F30-4484-4996-92A1-C632965D85E3}" destId="{536CC869-DE02-4D2C-8622-7FE3197A52A3}" srcOrd="4" destOrd="0" presId="urn:microsoft.com/office/officeart/2008/layout/PictureStrips"/>
    <dgm:cxn modelId="{28659206-9FE4-4F72-842D-16DA4516D341}" type="presParOf" srcId="{536CC869-DE02-4D2C-8622-7FE3197A52A3}" destId="{A5B3C537-F61A-45FB-BD3F-5663DFB400D2}" srcOrd="0" destOrd="0" presId="urn:microsoft.com/office/officeart/2008/layout/PictureStrips"/>
    <dgm:cxn modelId="{36936054-FC5B-454D-BD3A-E86B5F724B79}" type="presParOf" srcId="{536CC869-DE02-4D2C-8622-7FE3197A52A3}" destId="{E5186FC1-B8A3-42B8-AEEE-27A1763B0C55}" srcOrd="1" destOrd="0" presId="urn:microsoft.com/office/officeart/2008/layout/PictureStrips"/>
    <dgm:cxn modelId="{C2EC1DD1-6FC6-4FC2-BD24-B984E382D70E}" type="presParOf" srcId="{A0561F30-4484-4996-92A1-C632965D85E3}" destId="{7969A828-5FD3-4785-AD2C-A9DB88B0E78A}" srcOrd="5" destOrd="0" presId="urn:microsoft.com/office/officeart/2008/layout/PictureStrips"/>
    <dgm:cxn modelId="{49147054-7860-4A07-919C-4D8C009619FA}" type="presParOf" srcId="{A0561F30-4484-4996-92A1-C632965D85E3}" destId="{6D468234-DBF6-4D7B-B16D-534C44780613}" srcOrd="6" destOrd="0" presId="urn:microsoft.com/office/officeart/2008/layout/PictureStrips"/>
    <dgm:cxn modelId="{078FEA38-60B0-4132-AD77-2772288EEAB1}" type="presParOf" srcId="{6D468234-DBF6-4D7B-B16D-534C44780613}" destId="{762EE4B9-4057-443B-8157-BD6234AE4EE9}" srcOrd="0" destOrd="0" presId="urn:microsoft.com/office/officeart/2008/layout/PictureStrips"/>
    <dgm:cxn modelId="{B7FF4DFD-FBD6-4472-A48E-6B32B0612D72}" type="presParOf" srcId="{6D468234-DBF6-4D7B-B16D-534C44780613}" destId="{CB1C9835-3C19-4BDA-8BA7-172D03FF7A83}" srcOrd="1" destOrd="0" presId="urn:microsoft.com/office/officeart/2008/layout/PictureStrips"/>
    <dgm:cxn modelId="{93F7B5FB-B288-42CC-AE81-395C0B129EA9}" type="presParOf" srcId="{A0561F30-4484-4996-92A1-C632965D85E3}" destId="{D5047E2C-5BE6-4F95-872B-CF506E6F3013}" srcOrd="7" destOrd="0" presId="urn:microsoft.com/office/officeart/2008/layout/PictureStrips"/>
    <dgm:cxn modelId="{604040BB-82D4-4D83-B0AC-9DCE3C954FBD}" type="presParOf" srcId="{A0561F30-4484-4996-92A1-C632965D85E3}" destId="{916F8EFA-1824-4027-B211-FF2E9D99A14C}" srcOrd="8" destOrd="0" presId="urn:microsoft.com/office/officeart/2008/layout/PictureStrips"/>
    <dgm:cxn modelId="{12761A0D-2E75-4B53-8A6E-1A32C9C4CBEE}" type="presParOf" srcId="{916F8EFA-1824-4027-B211-FF2E9D99A14C}" destId="{E1CC27D5-29EC-428A-A6DC-4756946FBB87}" srcOrd="0" destOrd="0" presId="urn:microsoft.com/office/officeart/2008/layout/PictureStrips"/>
    <dgm:cxn modelId="{82FF0494-8F23-4B8E-A580-964A8A5AD873}" type="presParOf" srcId="{916F8EFA-1824-4027-B211-FF2E9D99A14C}" destId="{22B2B053-447B-4D03-B0F1-4A4EBC2C80F5}" srcOrd="1" destOrd="0" presId="urn:microsoft.com/office/officeart/2008/layout/PictureStrips"/>
    <dgm:cxn modelId="{D03E4930-1B03-4C3C-B9E5-2199233C3DA2}" type="presParOf" srcId="{A0561F30-4484-4996-92A1-C632965D85E3}" destId="{E6BA6970-8285-4895-B35D-C6D453DCD409}" srcOrd="9" destOrd="0" presId="urn:microsoft.com/office/officeart/2008/layout/PictureStrips"/>
    <dgm:cxn modelId="{30CC328B-F495-4719-BE9F-8E771B6C54E5}" type="presParOf" srcId="{A0561F30-4484-4996-92A1-C632965D85E3}" destId="{D3250C97-2E9B-4DAA-AF1F-076350C71BC8}" srcOrd="10" destOrd="0" presId="urn:microsoft.com/office/officeart/2008/layout/PictureStrips"/>
    <dgm:cxn modelId="{D8CA6109-0319-4319-85BD-899A2D79D0F8}" type="presParOf" srcId="{D3250C97-2E9B-4DAA-AF1F-076350C71BC8}" destId="{54CA447B-C6E3-4DFB-90A2-750E0A58CA08}" srcOrd="0" destOrd="0" presId="urn:microsoft.com/office/officeart/2008/layout/PictureStrips"/>
    <dgm:cxn modelId="{079D0308-F7B8-4AB8-920D-2A19A2A353D8}" type="presParOf" srcId="{D3250C97-2E9B-4DAA-AF1F-076350C71BC8}" destId="{79CE5572-D673-45BB-91E5-9A85D7731AE5}" srcOrd="1" destOrd="0" presId="urn:microsoft.com/office/officeart/2008/layout/PictureStrips"/>
    <dgm:cxn modelId="{F24F11DC-B2FC-4516-BD6A-91E73CE1B4B3}" type="presParOf" srcId="{A0561F30-4484-4996-92A1-C632965D85E3}" destId="{1E3B8E0E-DEE7-4377-8397-F73FCCD4C2D4}" srcOrd="11" destOrd="0" presId="urn:microsoft.com/office/officeart/2008/layout/PictureStrips"/>
    <dgm:cxn modelId="{A62FCF82-CC62-4CBF-885A-A003F50C7854}" type="presParOf" srcId="{A0561F30-4484-4996-92A1-C632965D85E3}" destId="{28281ED0-4640-4F2F-9A67-4DE084CD6321}" srcOrd="12" destOrd="0" presId="urn:microsoft.com/office/officeart/2008/layout/PictureStrips"/>
    <dgm:cxn modelId="{6E7A42E0-802D-4C42-9B37-CE186F017C91}" type="presParOf" srcId="{28281ED0-4640-4F2F-9A67-4DE084CD6321}" destId="{164C6263-6B87-4997-AA5B-A2AA7BEE24B1}" srcOrd="0" destOrd="0" presId="urn:microsoft.com/office/officeart/2008/layout/PictureStrips"/>
    <dgm:cxn modelId="{474C815D-5096-4137-9986-3B4EF421AE5C}" type="presParOf" srcId="{28281ED0-4640-4F2F-9A67-4DE084CD6321}" destId="{BCDF71BA-B438-4D3D-85E0-15E160F6E13E}" srcOrd="1" destOrd="0" presId="urn:microsoft.com/office/officeart/2008/layout/PictureStrips"/>
    <dgm:cxn modelId="{6CB495C0-6F5F-4F74-8410-485B5E30A9C1}" type="presParOf" srcId="{A0561F30-4484-4996-92A1-C632965D85E3}" destId="{E7A479BA-B372-47C6-AA32-CB58723EC4DF}" srcOrd="13" destOrd="0" presId="urn:microsoft.com/office/officeart/2008/layout/PictureStrips"/>
    <dgm:cxn modelId="{174E7F20-5F83-4539-9A5F-AC9B97498891}" type="presParOf" srcId="{A0561F30-4484-4996-92A1-C632965D85E3}" destId="{C9D7362E-44B9-4543-BBD7-C81F98C650D7}" srcOrd="14" destOrd="0" presId="urn:microsoft.com/office/officeart/2008/layout/PictureStrips"/>
    <dgm:cxn modelId="{FF631461-8EDF-42DE-BBAB-90BBB96061FA}" type="presParOf" srcId="{C9D7362E-44B9-4543-BBD7-C81F98C650D7}" destId="{F0215BE0-4CB6-409E-86E6-BD92E34D5DC6}" srcOrd="0" destOrd="0" presId="urn:microsoft.com/office/officeart/2008/layout/PictureStrips"/>
    <dgm:cxn modelId="{706C1779-0DDD-4799-8AD6-84F92AE3C554}" type="presParOf" srcId="{C9D7362E-44B9-4543-BBD7-C81F98C650D7}" destId="{BAE327DC-9266-40DE-89E4-D8DC7AA21654}" srcOrd="1" destOrd="0" presId="urn:microsoft.com/office/officeart/2008/layout/PictureStrips"/>
    <dgm:cxn modelId="{D707D3C4-FC1A-4913-878A-D9D98BBBC5E3}" type="presParOf" srcId="{A0561F30-4484-4996-92A1-C632965D85E3}" destId="{F90860BC-8540-4E42-A885-0FA436817EC3}" srcOrd="15" destOrd="0" presId="urn:microsoft.com/office/officeart/2008/layout/PictureStrips"/>
    <dgm:cxn modelId="{AF0ED3E4-73C8-40AC-847C-BED0FBC4A2E8}" type="presParOf" srcId="{A0561F30-4484-4996-92A1-C632965D85E3}" destId="{DFF9604B-45B0-452A-A0C1-B49BE1897550}" srcOrd="16" destOrd="0" presId="urn:microsoft.com/office/officeart/2008/layout/PictureStrips"/>
    <dgm:cxn modelId="{7AEBF7F2-6DE0-4556-B83D-ACA7237738F5}" type="presParOf" srcId="{DFF9604B-45B0-452A-A0C1-B49BE1897550}" destId="{20137F50-45A1-425B-8AF8-85E16AF9A661}" srcOrd="0" destOrd="0" presId="urn:microsoft.com/office/officeart/2008/layout/PictureStrips"/>
    <dgm:cxn modelId="{52EDF3F8-6D02-46E4-8760-B2FA5368DDF4}" type="presParOf" srcId="{DFF9604B-45B0-452A-A0C1-B49BE1897550}" destId="{3DF899D6-31DC-45C1-B931-87570ED0EAA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5AF447-01D7-49FA-8945-F46E29F9D6B7}">
      <dsp:nvSpPr>
        <dsp:cNvPr id="0" name=""/>
        <dsp:cNvSpPr/>
      </dsp:nvSpPr>
      <dsp:spPr>
        <a:xfrm rot="16200000">
          <a:off x="-994940" y="1967345"/>
          <a:ext cx="3027520" cy="38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970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-994940" y="1967345"/>
        <a:ext cx="3027520" cy="385177"/>
      </dsp:txXfrm>
    </dsp:sp>
    <dsp:sp modelId="{37181F81-D8D4-4E30-A0B8-551BECF36CBB}">
      <dsp:nvSpPr>
        <dsp:cNvPr id="0" name=""/>
        <dsp:cNvSpPr/>
      </dsp:nvSpPr>
      <dsp:spPr>
        <a:xfrm>
          <a:off x="482520" y="646174"/>
          <a:ext cx="2376369" cy="3027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9705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Принцип «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гроші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ходять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за </a:t>
          </a:r>
          <a:r>
            <a:rPr lang="ru-RU" sz="2000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вчителем</a:t>
          </a:r>
          <a:r>
            <a:rPr lang="ru-RU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»</a:t>
          </a:r>
          <a:endParaRPr lang="ru-RU" sz="2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>
        <a:off x="482520" y="646174"/>
        <a:ext cx="2376369" cy="3027520"/>
      </dsp:txXfrm>
    </dsp:sp>
    <dsp:sp modelId="{5AD468EC-2A55-4A1A-9FF9-453E8A8AB8D9}">
      <dsp:nvSpPr>
        <dsp:cNvPr id="0" name=""/>
        <dsp:cNvSpPr/>
      </dsp:nvSpPr>
      <dsp:spPr>
        <a:xfrm>
          <a:off x="326230" y="172740"/>
          <a:ext cx="770355" cy="700353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D84D43-044A-42C3-A4D6-B5B94871ED08}">
      <dsp:nvSpPr>
        <dsp:cNvPr id="0" name=""/>
        <dsp:cNvSpPr/>
      </dsp:nvSpPr>
      <dsp:spPr>
        <a:xfrm rot="16200000">
          <a:off x="2046374" y="2002346"/>
          <a:ext cx="3027520" cy="38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970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2046374" y="2002346"/>
        <a:ext cx="3027520" cy="385177"/>
      </dsp:txXfrm>
    </dsp:sp>
    <dsp:sp modelId="{3ED1D5FB-A247-40E0-BAC3-F16C6FC24C7A}">
      <dsp:nvSpPr>
        <dsp:cNvPr id="0" name=""/>
        <dsp:cNvSpPr/>
      </dsp:nvSpPr>
      <dsp:spPr>
        <a:xfrm>
          <a:off x="3413526" y="681175"/>
          <a:ext cx="2596988" cy="3027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9705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Свобода вчителя у виборі місця, форм, видів та суб’єктів підвищення кваліфікації</a:t>
          </a:r>
          <a:endParaRPr lang="ru-RU" sz="200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/>
        </a:p>
      </dsp:txBody>
      <dsp:txXfrm>
        <a:off x="3413526" y="681175"/>
        <a:ext cx="2596988" cy="3027520"/>
      </dsp:txXfrm>
    </dsp:sp>
    <dsp:sp modelId="{C37E7D85-3C00-4C8D-BD49-BFA386B3C9D6}">
      <dsp:nvSpPr>
        <dsp:cNvPr id="0" name=""/>
        <dsp:cNvSpPr/>
      </dsp:nvSpPr>
      <dsp:spPr>
        <a:xfrm>
          <a:off x="3367546" y="172740"/>
          <a:ext cx="770355" cy="77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6C1348-FD7C-453D-A0E6-80278E9C7BA7}">
      <dsp:nvSpPr>
        <dsp:cNvPr id="0" name=""/>
        <dsp:cNvSpPr/>
      </dsp:nvSpPr>
      <dsp:spPr>
        <a:xfrm rot="16200000">
          <a:off x="5198000" y="2002346"/>
          <a:ext cx="3027520" cy="3851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39705" bIns="0" numCol="1" spcCol="1270" anchor="t" anchorCtr="0">
          <a:noAutofit/>
        </a:bodyPr>
        <a:lstStyle/>
        <a:p>
          <a:pPr lvl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/>
        </a:p>
      </dsp:txBody>
      <dsp:txXfrm>
        <a:off x="5198000" y="2002346"/>
        <a:ext cx="3027520" cy="385177"/>
      </dsp:txXfrm>
    </dsp:sp>
    <dsp:sp modelId="{E6A796A9-996C-4E7E-811B-D4CEC1AB906C}">
      <dsp:nvSpPr>
        <dsp:cNvPr id="0" name=""/>
        <dsp:cNvSpPr/>
      </dsp:nvSpPr>
      <dsp:spPr>
        <a:xfrm>
          <a:off x="6617567" y="681175"/>
          <a:ext cx="2492156" cy="3027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339705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Відмова від централізованого оприлюднення програм підвищення кваліфікації</a:t>
          </a:r>
          <a:endParaRPr lang="ru-RU" sz="2000" kern="1200" dirty="0">
            <a:solidFill>
              <a:schemeClr val="tx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6617567" y="681175"/>
        <a:ext cx="2492156" cy="3027520"/>
      </dsp:txXfrm>
    </dsp:sp>
    <dsp:sp modelId="{5FF420AE-4DFD-4566-B222-6BB94A016303}">
      <dsp:nvSpPr>
        <dsp:cNvPr id="0" name=""/>
        <dsp:cNvSpPr/>
      </dsp:nvSpPr>
      <dsp:spPr>
        <a:xfrm>
          <a:off x="6519171" y="172740"/>
          <a:ext cx="770355" cy="77035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AC62A2-AADE-43AC-8F87-CCEBE4B1AFA0}">
      <dsp:nvSpPr>
        <dsp:cNvPr id="0" name=""/>
        <dsp:cNvSpPr/>
      </dsp:nvSpPr>
      <dsp:spPr>
        <a:xfrm>
          <a:off x="0" y="1148669"/>
          <a:ext cx="859631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DB3080-BE25-4F06-8EBE-6B899239F07A}">
      <dsp:nvSpPr>
        <dsp:cNvPr id="0" name=""/>
        <dsp:cNvSpPr/>
      </dsp:nvSpPr>
      <dsp:spPr>
        <a:xfrm>
          <a:off x="408828" y="64991"/>
          <a:ext cx="8184575" cy="1157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інформації про нього у Єдиному державному реєстрі юридичних осіб, фізичних осіб-підприємців та громадських формувань (далі ЄДР).</a:t>
          </a:r>
          <a:endParaRPr lang="uk-UA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5331" y="121494"/>
        <a:ext cx="8071569" cy="1044471"/>
      </dsp:txXfrm>
    </dsp:sp>
    <dsp:sp modelId="{716AE388-7263-4F7A-A8D2-D3E5A9CBC860}">
      <dsp:nvSpPr>
        <dsp:cNvPr id="0" name=""/>
        <dsp:cNvSpPr/>
      </dsp:nvSpPr>
      <dsp:spPr>
        <a:xfrm>
          <a:off x="0" y="2697832"/>
          <a:ext cx="859631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4ACF2F-C1DF-47CE-B1E9-1154D57778C4}">
      <dsp:nvSpPr>
        <dsp:cNvPr id="0" name=""/>
        <dsp:cNvSpPr/>
      </dsp:nvSpPr>
      <dsp:spPr>
        <a:xfrm>
          <a:off x="408828" y="1301669"/>
          <a:ext cx="8184575" cy="146996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</a:t>
          </a:r>
          <a:r>
            <a:rPr lang="uk-UA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вебсайту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суб’єкта підвищення кваліфікації, оприлюднення на ньому програм підвищення кваліфікації і їх відповідність вимогам законодавства.</a:t>
          </a:r>
          <a:endParaRPr lang="uk-UA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586" y="1373427"/>
        <a:ext cx="8041059" cy="1326447"/>
      </dsp:txXfrm>
    </dsp:sp>
    <dsp:sp modelId="{4C6F1A67-F381-4179-AF2C-9859B9DCFE16}">
      <dsp:nvSpPr>
        <dsp:cNvPr id="0" name=""/>
        <dsp:cNvSpPr/>
      </dsp:nvSpPr>
      <dsp:spPr>
        <a:xfrm>
          <a:off x="0" y="4243184"/>
          <a:ext cx="8596312" cy="12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F35CFA-5023-4C97-92D9-FF5E85DB5364}">
      <dsp:nvSpPr>
        <dsp:cNvPr id="0" name=""/>
        <dsp:cNvSpPr/>
      </dsp:nvSpPr>
      <dsp:spPr>
        <a:xfrm>
          <a:off x="408828" y="2850832"/>
          <a:ext cx="8184575" cy="146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наявність зразка документа про підвищення кваліфікації, його оприлюднення суб’єктом підвищення кваліфікації на своєму </a:t>
          </a:r>
          <a:r>
            <a:rPr lang="uk-UA" sz="24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вебсайті</a:t>
          </a:r>
          <a:r>
            <a:rPr lang="uk-UA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та наявність у ньому інформації.</a:t>
          </a:r>
          <a:endParaRPr lang="uk-UA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400" y="2922404"/>
        <a:ext cx="8041431" cy="132300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C23686-1343-4A58-A86C-3B838832134D}">
      <dsp:nvSpPr>
        <dsp:cNvPr id="0" name=""/>
        <dsp:cNvSpPr/>
      </dsp:nvSpPr>
      <dsp:spPr>
        <a:xfrm rot="5400000">
          <a:off x="-177760" y="253403"/>
          <a:ext cx="1185069" cy="829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 dirty="0"/>
        </a:p>
      </dsp:txBody>
      <dsp:txXfrm rot="-5400000">
        <a:off x="1" y="490416"/>
        <a:ext cx="829548" cy="355521"/>
      </dsp:txXfrm>
    </dsp:sp>
    <dsp:sp modelId="{16589B7E-AC60-4859-94F5-37AC5F29891D}">
      <dsp:nvSpPr>
        <dsp:cNvPr id="0" name=""/>
        <dsp:cNvSpPr/>
      </dsp:nvSpPr>
      <dsp:spPr>
        <a:xfrm rot="5400000">
          <a:off x="4992996" y="-4161068"/>
          <a:ext cx="916820" cy="92437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Технічний опис, дизайн, спосіб виготовлення, порядок видачі та обліку визначає суб’єкт</a:t>
          </a:r>
          <a:endParaRPr lang="ru-RU" sz="20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9549" y="47134"/>
        <a:ext cx="9198961" cy="827310"/>
      </dsp:txXfrm>
    </dsp:sp>
    <dsp:sp modelId="{AE5E4891-D75A-4B55-850C-520659D9EF97}">
      <dsp:nvSpPr>
        <dsp:cNvPr id="0" name=""/>
        <dsp:cNvSpPr/>
      </dsp:nvSpPr>
      <dsp:spPr>
        <a:xfrm rot="5400000">
          <a:off x="-177760" y="1580827"/>
          <a:ext cx="1185069" cy="829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1817840"/>
        <a:ext cx="829548" cy="355521"/>
      </dsp:txXfrm>
    </dsp:sp>
    <dsp:sp modelId="{50075D78-1851-4EC7-A69B-6AF37D08D371}">
      <dsp:nvSpPr>
        <dsp:cNvPr id="0" name=""/>
        <dsp:cNvSpPr/>
      </dsp:nvSpPr>
      <dsp:spPr>
        <a:xfrm rot="5400000">
          <a:off x="4792989" y="-2883782"/>
          <a:ext cx="1316834" cy="92437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Документ має містити: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повне найменування суб’єкта (для юридичних осіб) або ПІБ фізичної особи</a:t>
          </a:r>
          <a: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/>
          </a:r>
          <a:br>
            <a:rPr lang="en-U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(для фізичних осіб і ФОП), яка надає освітні послуги з підвищення кваліфікації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9549" y="1143941"/>
        <a:ext cx="9179433" cy="1188268"/>
      </dsp:txXfrm>
    </dsp:sp>
    <dsp:sp modelId="{11846317-1756-486D-BE14-1E8AAE2D7335}">
      <dsp:nvSpPr>
        <dsp:cNvPr id="0" name=""/>
        <dsp:cNvSpPr/>
      </dsp:nvSpPr>
      <dsp:spPr>
        <a:xfrm rot="5400000">
          <a:off x="-177760" y="2634981"/>
          <a:ext cx="1185069" cy="829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/>
        </a:p>
      </dsp:txBody>
      <dsp:txXfrm rot="-5400000">
        <a:off x="1" y="2871994"/>
        <a:ext cx="829548" cy="355521"/>
      </dsp:txXfrm>
    </dsp:sp>
    <dsp:sp modelId="{3AAD23CD-95AC-4B4B-ADBA-746ACD8F4D8F}">
      <dsp:nvSpPr>
        <dsp:cNvPr id="0" name=""/>
        <dsp:cNvSpPr/>
      </dsp:nvSpPr>
      <dsp:spPr>
        <a:xfrm rot="5400000">
          <a:off x="5066259" y="-1779489"/>
          <a:ext cx="770294" cy="92437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тему (напрям, найменування), обсяг (тривалість) у годинах та/або кредитах ЄКТС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ПІБ особи, яка підвищила кваліфікацію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9549" y="2494824"/>
        <a:ext cx="9206113" cy="695088"/>
      </dsp:txXfrm>
    </dsp:sp>
    <dsp:sp modelId="{886E8186-BAAC-41B0-A251-1EB5D0B172A8}">
      <dsp:nvSpPr>
        <dsp:cNvPr id="0" name=""/>
        <dsp:cNvSpPr/>
      </dsp:nvSpPr>
      <dsp:spPr>
        <a:xfrm rot="5400000">
          <a:off x="-177760" y="3839401"/>
          <a:ext cx="1185069" cy="8295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/>
        </a:p>
      </dsp:txBody>
      <dsp:txXfrm rot="-5400000">
        <a:off x="1" y="4076414"/>
        <a:ext cx="829548" cy="355521"/>
      </dsp:txXfrm>
    </dsp:sp>
    <dsp:sp modelId="{97B195A2-F4AE-4AFA-9E2E-9F05774A953A}">
      <dsp:nvSpPr>
        <dsp:cNvPr id="0" name=""/>
        <dsp:cNvSpPr/>
      </dsp:nvSpPr>
      <dsp:spPr>
        <a:xfrm rot="5400000">
          <a:off x="4915993" y="-575069"/>
          <a:ext cx="1070825" cy="92437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опис досягнутих результатів навчання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дату видачі та обліковий запис документа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найменування посади (у разі наявності), прізвище, ініціали особи, яка підписала документ від імені суб’єкта, її підпис</a:t>
          </a:r>
          <a:endParaRPr lang="uk-UA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829548" y="3563649"/>
        <a:ext cx="9191443" cy="9662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5F0582-F757-4906-A23E-826D87C8782D}">
      <dsp:nvSpPr>
        <dsp:cNvPr id="0" name=""/>
        <dsp:cNvSpPr/>
      </dsp:nvSpPr>
      <dsp:spPr>
        <a:xfrm>
          <a:off x="0" y="88180"/>
          <a:ext cx="8947150" cy="196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rPr>
            <a:t>Якщо суб’єкт має ліцензію на підвищення кваліфікації або навчає за акредитованою освітньою програмою — </a:t>
          </a:r>
          <a:r>
            <a:rPr kumimoji="0" lang="uk-UA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rPr>
            <a:t>результати не потребують окремого визнання чи підтвердження</a:t>
          </a:r>
          <a:endParaRPr kumimoji="0" lang="uk-UA" sz="2900" b="1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  <a:sym typeface="Arial"/>
          </a:endParaRPr>
        </a:p>
      </dsp:txBody>
      <dsp:txXfrm>
        <a:off x="96067" y="184247"/>
        <a:ext cx="8755016" cy="1775806"/>
      </dsp:txXfrm>
    </dsp:sp>
    <dsp:sp modelId="{BEA1A20A-3759-49EB-93DD-C2E70C278608}">
      <dsp:nvSpPr>
        <dsp:cNvPr id="0" name=""/>
        <dsp:cNvSpPr/>
      </dsp:nvSpPr>
      <dsp:spPr>
        <a:xfrm>
          <a:off x="0" y="2139641"/>
          <a:ext cx="8947150" cy="19679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rPr>
            <a:t>Результати навчання у інших суб’єктів мають бути </a:t>
          </a:r>
          <a:r>
            <a:rPr kumimoji="0" lang="uk-UA" sz="2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rPr>
            <a:t>визнані рішенням вченої (педагогічної) ради закладу</a:t>
          </a:r>
          <a:r>
            <a:rPr kumimoji="0" lang="uk-UA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rPr>
            <a:t> освіти вчителя, який підвищував кваліфікацію</a:t>
          </a:r>
          <a:endParaRPr kumimoji="0" lang="uk-UA" sz="2900" b="0" i="0" u="none" strike="noStrike" kern="1200" cap="none" spc="0" normalizeH="0" baseline="0" noProof="0" dirty="0">
            <a:ln>
              <a:noFill/>
            </a:ln>
            <a:solidFill>
              <a:schemeClr val="tx1"/>
            </a:solidFill>
            <a:effectLst/>
            <a:uLnTx/>
            <a:uFillTx/>
            <a:latin typeface="Times New Roman" panose="02020603050405020304" pitchFamily="18" charset="0"/>
            <a:cs typeface="Times New Roman" panose="02020603050405020304" pitchFamily="18" charset="0"/>
            <a:sym typeface="Arial"/>
          </a:endParaRPr>
        </a:p>
      </dsp:txBody>
      <dsp:txXfrm>
        <a:off x="96067" y="2235708"/>
        <a:ext cx="8755016" cy="177580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12571-3FFC-45BF-88D6-E7473A3B18F0}">
      <dsp:nvSpPr>
        <dsp:cNvPr id="0" name=""/>
        <dsp:cNvSpPr/>
      </dsp:nvSpPr>
      <dsp:spPr>
        <a:xfrm>
          <a:off x="0" y="1152190"/>
          <a:ext cx="1057202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62D52C-3F75-4558-9D3D-3ED09B992773}">
      <dsp:nvSpPr>
        <dsp:cNvPr id="0" name=""/>
        <dsp:cNvSpPr/>
      </dsp:nvSpPr>
      <dsp:spPr>
        <a:xfrm>
          <a:off x="528085" y="165838"/>
          <a:ext cx="7393192" cy="113395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18" tIns="0" rIns="2797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Перспективне планування (в поточному році на наступний календарний рік). Оприлюднюється на сайті закладу освіти не пізніше 25 грудня.</a:t>
          </a:r>
        </a:p>
      </dsp:txBody>
      <dsp:txXfrm>
        <a:off x="583440" y="221193"/>
        <a:ext cx="7282482" cy="1023241"/>
      </dsp:txXfrm>
    </dsp:sp>
    <dsp:sp modelId="{B62D6C91-488D-41D9-985E-B1C92C62AF7D}">
      <dsp:nvSpPr>
        <dsp:cNvPr id="0" name=""/>
        <dsp:cNvSpPr/>
      </dsp:nvSpPr>
      <dsp:spPr>
        <a:xfrm>
          <a:off x="0" y="2723078"/>
          <a:ext cx="1057202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92F81C-B32C-4A77-AE9C-3C6B791CACF5}">
      <dsp:nvSpPr>
        <dsp:cNvPr id="0" name=""/>
        <dsp:cNvSpPr/>
      </dsp:nvSpPr>
      <dsp:spPr>
        <a:xfrm>
          <a:off x="528085" y="1458190"/>
          <a:ext cx="7393192" cy="14124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18" tIns="0" rIns="2797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Остаточне планування  (після  затвердження кошторису закладу освіти на рік, протягом 15-ти календарних днів учитель  подає конкретну пропозицію до плану підвищення кваліфікації</a:t>
          </a: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uk-UA" sz="2000" b="1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7037" y="1527142"/>
        <a:ext cx="7255288" cy="1274583"/>
      </dsp:txXfrm>
    </dsp:sp>
    <dsp:sp modelId="{C5B75AD7-178E-4DFF-8F3A-FB5694D30B6C}">
      <dsp:nvSpPr>
        <dsp:cNvPr id="0" name=""/>
        <dsp:cNvSpPr/>
      </dsp:nvSpPr>
      <dsp:spPr>
        <a:xfrm>
          <a:off x="0" y="4224877"/>
          <a:ext cx="10572028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E66C8-ED0B-4878-903F-CF4541597BEC}">
      <dsp:nvSpPr>
        <dsp:cNvPr id="0" name=""/>
        <dsp:cNvSpPr/>
      </dsp:nvSpPr>
      <dsp:spPr>
        <a:xfrm>
          <a:off x="528085" y="3029078"/>
          <a:ext cx="7393192" cy="1343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718" tIns="0" rIns="279718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Остаточний план підвищення кваліфікації ухвалюють на календарний рік. </a:t>
          </a:r>
          <a:endParaRPr lang="uk-UA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93664" y="3094657"/>
        <a:ext cx="7262034" cy="121224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E98FF8-DBAF-49EC-8F36-5E5FE7268BE5}">
      <dsp:nvSpPr>
        <dsp:cNvPr id="0" name=""/>
        <dsp:cNvSpPr/>
      </dsp:nvSpPr>
      <dsp:spPr>
        <a:xfrm>
          <a:off x="6902" y="46959"/>
          <a:ext cx="1516554" cy="4050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суб’єкт ПК затверджує і оприлюднює програму</a:t>
          </a:r>
          <a:endParaRPr lang="uk-UA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320" y="91377"/>
        <a:ext cx="1427718" cy="3961197"/>
      </dsp:txXfrm>
    </dsp:sp>
    <dsp:sp modelId="{7540E4C6-42C0-4D09-89EC-A7559E0E3028}">
      <dsp:nvSpPr>
        <dsp:cNvPr id="0" name=""/>
        <dsp:cNvSpPr/>
      </dsp:nvSpPr>
      <dsp:spPr>
        <a:xfrm>
          <a:off x="1612195" y="1961940"/>
          <a:ext cx="188126" cy="220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612195" y="2005954"/>
        <a:ext cx="131688" cy="132044"/>
      </dsp:txXfrm>
    </dsp:sp>
    <dsp:sp modelId="{64B6C02F-FE60-4EA3-9044-ECBB87DF5214}">
      <dsp:nvSpPr>
        <dsp:cNvPr id="0" name=""/>
        <dsp:cNvSpPr/>
      </dsp:nvSpPr>
      <dsp:spPr>
        <a:xfrm>
          <a:off x="1878412" y="0"/>
          <a:ext cx="1174892" cy="41439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педагог обирає програму, форму, суб’єкта ПК</a:t>
          </a:r>
        </a:p>
      </dsp:txBody>
      <dsp:txXfrm>
        <a:off x="1912823" y="34411"/>
        <a:ext cx="1106070" cy="4075131"/>
      </dsp:txXfrm>
    </dsp:sp>
    <dsp:sp modelId="{1864E9D4-4FEF-42EB-9633-3ACE8CAF4A85}">
      <dsp:nvSpPr>
        <dsp:cNvPr id="0" name=""/>
        <dsp:cNvSpPr/>
      </dsp:nvSpPr>
      <dsp:spPr>
        <a:xfrm>
          <a:off x="3142043" y="1961940"/>
          <a:ext cx="188126" cy="220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142043" y="2005954"/>
        <a:ext cx="131688" cy="132044"/>
      </dsp:txXfrm>
    </dsp:sp>
    <dsp:sp modelId="{5FFC1A6F-55D7-4306-901D-31525A71CCA2}">
      <dsp:nvSpPr>
        <dsp:cNvPr id="0" name=""/>
        <dsp:cNvSpPr/>
      </dsp:nvSpPr>
      <dsp:spPr>
        <a:xfrm>
          <a:off x="3408259" y="46959"/>
          <a:ext cx="963889" cy="40500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педрада затверджує орієнтовний план ПК</a:t>
          </a:r>
          <a:endParaRPr lang="uk-UA" sz="1800" b="0" i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36490" y="75190"/>
        <a:ext cx="907427" cy="3993571"/>
      </dsp:txXfrm>
    </dsp:sp>
    <dsp:sp modelId="{CEE47253-1001-4847-9176-8DEE87CEA0D5}">
      <dsp:nvSpPr>
        <dsp:cNvPr id="0" name=""/>
        <dsp:cNvSpPr/>
      </dsp:nvSpPr>
      <dsp:spPr>
        <a:xfrm>
          <a:off x="4460888" y="1961940"/>
          <a:ext cx="188126" cy="220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4460888" y="2005954"/>
        <a:ext cx="131688" cy="132044"/>
      </dsp:txXfrm>
    </dsp:sp>
    <dsp:sp modelId="{F1D52D49-0140-460C-A297-073C603FCA86}">
      <dsp:nvSpPr>
        <dsp:cNvPr id="0" name=""/>
        <dsp:cNvSpPr/>
      </dsp:nvSpPr>
      <dsp:spPr>
        <a:xfrm>
          <a:off x="4727104" y="45156"/>
          <a:ext cx="1210627" cy="4053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заклад освіти оприлюднює обсяг коштів на ПК, педагог подає чіткі пропозиції згідно з обсягом коштів, виділених на нього</a:t>
          </a:r>
        </a:p>
      </dsp:txBody>
      <dsp:txXfrm>
        <a:off x="4762562" y="80614"/>
        <a:ext cx="1139711" cy="3982724"/>
      </dsp:txXfrm>
    </dsp:sp>
    <dsp:sp modelId="{4508F376-3DCE-4F01-BC8A-4B1D5DFDE708}">
      <dsp:nvSpPr>
        <dsp:cNvPr id="0" name=""/>
        <dsp:cNvSpPr/>
      </dsp:nvSpPr>
      <dsp:spPr>
        <a:xfrm>
          <a:off x="6026471" y="1961940"/>
          <a:ext cx="188126" cy="220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6026471" y="2005954"/>
        <a:ext cx="131688" cy="132044"/>
      </dsp:txXfrm>
    </dsp:sp>
    <dsp:sp modelId="{3E0BE43A-52F3-41BC-AFA8-95A8D337C85A}">
      <dsp:nvSpPr>
        <dsp:cNvPr id="0" name=""/>
        <dsp:cNvSpPr/>
      </dsp:nvSpPr>
      <dsp:spPr>
        <a:xfrm>
          <a:off x="6292687" y="125528"/>
          <a:ext cx="1173197" cy="3892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педрада затверджує остаточний план ПК</a:t>
          </a:r>
        </a:p>
      </dsp:txBody>
      <dsp:txXfrm>
        <a:off x="6327049" y="159890"/>
        <a:ext cx="1104473" cy="3824171"/>
      </dsp:txXfrm>
    </dsp:sp>
    <dsp:sp modelId="{178FAC3E-637F-4F56-A442-95E5FDD5D9C6}">
      <dsp:nvSpPr>
        <dsp:cNvPr id="0" name=""/>
        <dsp:cNvSpPr/>
      </dsp:nvSpPr>
      <dsp:spPr>
        <a:xfrm>
          <a:off x="7554623" y="1961940"/>
          <a:ext cx="188126" cy="220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7554623" y="2005954"/>
        <a:ext cx="131688" cy="132044"/>
      </dsp:txXfrm>
    </dsp:sp>
    <dsp:sp modelId="{4C589F8D-0D94-4286-9A9A-09374207AF83}">
      <dsp:nvSpPr>
        <dsp:cNvPr id="0" name=""/>
        <dsp:cNvSpPr/>
      </dsp:nvSpPr>
      <dsp:spPr>
        <a:xfrm>
          <a:off x="7820840" y="15300"/>
          <a:ext cx="1257224" cy="41133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укладається договір з суб’єктом ПК </a:t>
          </a:r>
        </a:p>
      </dsp:txBody>
      <dsp:txXfrm>
        <a:off x="7857663" y="52123"/>
        <a:ext cx="1183578" cy="4039705"/>
      </dsp:txXfrm>
    </dsp:sp>
    <dsp:sp modelId="{B842025E-EC9E-424B-A12E-4283920D6965}">
      <dsp:nvSpPr>
        <dsp:cNvPr id="0" name=""/>
        <dsp:cNvSpPr/>
      </dsp:nvSpPr>
      <dsp:spPr>
        <a:xfrm>
          <a:off x="9166803" y="1961940"/>
          <a:ext cx="188126" cy="220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9166803" y="2005954"/>
        <a:ext cx="131688" cy="132044"/>
      </dsp:txXfrm>
    </dsp:sp>
    <dsp:sp modelId="{B5B553D9-2182-417A-8B12-00242EAF1216}">
      <dsp:nvSpPr>
        <dsp:cNvPr id="0" name=""/>
        <dsp:cNvSpPr/>
      </dsp:nvSpPr>
      <dsp:spPr>
        <a:xfrm>
          <a:off x="9433019" y="125528"/>
          <a:ext cx="1083988" cy="38928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вчитель підвищує кваліфікацію</a:t>
          </a:r>
        </a:p>
      </dsp:txBody>
      <dsp:txXfrm>
        <a:off x="9464768" y="157277"/>
        <a:ext cx="1020490" cy="3829397"/>
      </dsp:txXfrm>
    </dsp:sp>
    <dsp:sp modelId="{29E78140-CC6A-4E86-A80F-AECF784BF16E}">
      <dsp:nvSpPr>
        <dsp:cNvPr id="0" name=""/>
        <dsp:cNvSpPr/>
      </dsp:nvSpPr>
      <dsp:spPr>
        <a:xfrm>
          <a:off x="10605747" y="1961940"/>
          <a:ext cx="188126" cy="2200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0605747" y="2005954"/>
        <a:ext cx="131688" cy="132044"/>
      </dsp:txXfrm>
    </dsp:sp>
    <dsp:sp modelId="{FB2F5529-E8BA-4D8D-91F6-425088AD9F8E}">
      <dsp:nvSpPr>
        <dsp:cNvPr id="0" name=""/>
        <dsp:cNvSpPr/>
      </dsp:nvSpPr>
      <dsp:spPr>
        <a:xfrm>
          <a:off x="10871963" y="99081"/>
          <a:ext cx="1188443" cy="39457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підписується акт виконаних робіт, на підставі якого оплачується вартість наданих послуг.</a:t>
          </a:r>
          <a:endParaRPr lang="ru-RU" sz="1800" b="0" i="0" kern="1200" dirty="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06771" y="133889"/>
        <a:ext cx="1118827" cy="387617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AF1645-122F-498D-95B4-177BBB32A44C}">
      <dsp:nvSpPr>
        <dsp:cNvPr id="0" name=""/>
        <dsp:cNvSpPr/>
      </dsp:nvSpPr>
      <dsp:spPr>
        <a:xfrm>
          <a:off x="0" y="0"/>
          <a:ext cx="9907009" cy="1746646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32E78-3DE9-413F-84AB-85E913565D8F}">
      <dsp:nvSpPr>
        <dsp:cNvPr id="0" name=""/>
        <dsp:cNvSpPr/>
      </dsp:nvSpPr>
      <dsp:spPr>
        <a:xfrm>
          <a:off x="299856" y="232886"/>
          <a:ext cx="2066685" cy="128087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DC202-2FE4-43A0-B8B2-65C792859BCE}">
      <dsp:nvSpPr>
        <dsp:cNvPr id="0" name=""/>
        <dsp:cNvSpPr/>
      </dsp:nvSpPr>
      <dsp:spPr>
        <a:xfrm rot="10800000">
          <a:off x="299856" y="1746646"/>
          <a:ext cx="2066685" cy="2134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кошти державного, місцевих бюджетів</a:t>
          </a:r>
          <a:endParaRPr lang="uk-UA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363414" y="1746646"/>
        <a:ext cx="1939569" cy="2071232"/>
      </dsp:txXfrm>
    </dsp:sp>
    <dsp:sp modelId="{472FFC82-7AA7-47CC-B10D-619285299F5A}">
      <dsp:nvSpPr>
        <dsp:cNvPr id="0" name=""/>
        <dsp:cNvSpPr/>
      </dsp:nvSpPr>
      <dsp:spPr>
        <a:xfrm>
          <a:off x="2573210" y="232886"/>
          <a:ext cx="2066685" cy="128087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B016D2-A5AF-4295-B106-3F5880ED18D3}">
      <dsp:nvSpPr>
        <dsp:cNvPr id="0" name=""/>
        <dsp:cNvSpPr/>
      </dsp:nvSpPr>
      <dsp:spPr>
        <a:xfrm rot="10800000">
          <a:off x="2573210" y="1746646"/>
          <a:ext cx="2066685" cy="2134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кошти фізичних та/або юридичних осіб </a:t>
          </a:r>
          <a:endParaRPr lang="uk-UA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2636768" y="1746646"/>
        <a:ext cx="1939569" cy="2071232"/>
      </dsp:txXfrm>
    </dsp:sp>
    <dsp:sp modelId="{607DC35A-627C-46DE-AC74-4CAB3DE75A6A}">
      <dsp:nvSpPr>
        <dsp:cNvPr id="0" name=""/>
        <dsp:cNvSpPr/>
      </dsp:nvSpPr>
      <dsp:spPr>
        <a:xfrm>
          <a:off x="4846564" y="232886"/>
          <a:ext cx="2066685" cy="128087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A66519-C7C4-41FE-9241-94AACFF64C77}">
      <dsp:nvSpPr>
        <dsp:cNvPr id="0" name=""/>
        <dsp:cNvSpPr/>
      </dsp:nvSpPr>
      <dsp:spPr>
        <a:xfrm rot="10800000">
          <a:off x="4846564" y="1746646"/>
          <a:ext cx="2066685" cy="2134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джерела, не заборонені законодавством</a:t>
          </a:r>
          <a:endParaRPr lang="uk-UA" sz="2400" b="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4910122" y="1746646"/>
        <a:ext cx="1939569" cy="2071232"/>
      </dsp:txXfrm>
    </dsp:sp>
    <dsp:sp modelId="{E092D552-72D1-49BA-8946-90EA1C22F0BB}">
      <dsp:nvSpPr>
        <dsp:cNvPr id="0" name=""/>
        <dsp:cNvSpPr/>
      </dsp:nvSpPr>
      <dsp:spPr>
        <a:xfrm>
          <a:off x="7330193" y="232886"/>
          <a:ext cx="2066685" cy="1280874"/>
        </a:xfrm>
        <a:prstGeom prst="roundRect">
          <a:avLst>
            <a:gd name="adj" fmla="val 1000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DA9E1-0CC6-480A-9E6D-A56257BA3F4B}">
      <dsp:nvSpPr>
        <dsp:cNvPr id="0" name=""/>
        <dsp:cNvSpPr/>
      </dsp:nvSpPr>
      <dsp:spPr>
        <a:xfrm rot="10800000">
          <a:off x="7119918" y="1746646"/>
          <a:ext cx="2487235" cy="213479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інші власні надходження закладу освіти та/або його засновника </a:t>
          </a:r>
        </a:p>
      </dsp:txBody>
      <dsp:txXfrm rot="10800000">
        <a:off x="7185570" y="1746646"/>
        <a:ext cx="2355931" cy="206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B17F5-D0B3-43F8-A56D-055788A245B3}">
      <dsp:nvSpPr>
        <dsp:cNvPr id="0" name=""/>
        <dsp:cNvSpPr/>
      </dsp:nvSpPr>
      <dsp:spPr>
        <a:xfrm rot="16200000">
          <a:off x="-867378" y="1887419"/>
          <a:ext cx="3027520" cy="34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02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-867378" y="1887419"/>
        <a:ext cx="3027520" cy="344715"/>
      </dsp:txXfrm>
    </dsp:sp>
    <dsp:sp modelId="{DB9F7B20-84D1-4C1E-8965-7E8800440D4C}">
      <dsp:nvSpPr>
        <dsp:cNvPr id="0" name=""/>
        <dsp:cNvSpPr/>
      </dsp:nvSpPr>
      <dsp:spPr>
        <a:xfrm>
          <a:off x="397616" y="546016"/>
          <a:ext cx="2559296" cy="3027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04020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інституційна</a:t>
          </a:r>
          <a:endParaRPr lang="ru-RU" sz="2400" i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(очна, денна, вечірня, заочна, дистанційна)</a:t>
          </a:r>
          <a:endParaRPr lang="ru-RU" sz="2400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/>
        </a:p>
      </dsp:txBody>
      <dsp:txXfrm>
        <a:off x="397616" y="546016"/>
        <a:ext cx="2559296" cy="3027520"/>
      </dsp:txXfrm>
    </dsp:sp>
    <dsp:sp modelId="{4C52B440-3579-41DA-A049-662F82287412}">
      <dsp:nvSpPr>
        <dsp:cNvPr id="0" name=""/>
        <dsp:cNvSpPr/>
      </dsp:nvSpPr>
      <dsp:spPr>
        <a:xfrm>
          <a:off x="474024" y="90992"/>
          <a:ext cx="689431" cy="68943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C6948-838E-4008-BC24-42B83F3834CC}">
      <dsp:nvSpPr>
        <dsp:cNvPr id="0" name=""/>
        <dsp:cNvSpPr/>
      </dsp:nvSpPr>
      <dsp:spPr>
        <a:xfrm rot="16200000">
          <a:off x="2203991" y="1887419"/>
          <a:ext cx="3027520" cy="34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02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2203991" y="1887419"/>
        <a:ext cx="3027520" cy="344715"/>
      </dsp:txXfrm>
    </dsp:sp>
    <dsp:sp modelId="{30DD0651-63B2-4036-9E76-4D7AAAE43866}">
      <dsp:nvSpPr>
        <dsp:cNvPr id="0" name=""/>
        <dsp:cNvSpPr/>
      </dsp:nvSpPr>
      <dsp:spPr>
        <a:xfrm>
          <a:off x="3508306" y="420102"/>
          <a:ext cx="2674613" cy="346133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04020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дуальна (поєднання навчання осіб у закладах освіти з навчанням на робочих місцях для набуття певної кваліфікації)</a:t>
          </a:r>
          <a:endParaRPr lang="ru-RU" sz="2400" i="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/>
        </a:p>
      </dsp:txBody>
      <dsp:txXfrm>
        <a:off x="3508306" y="420102"/>
        <a:ext cx="2674613" cy="3461334"/>
      </dsp:txXfrm>
    </dsp:sp>
    <dsp:sp modelId="{D52D11E2-30A8-41BA-BDBA-19DD08CD983B}">
      <dsp:nvSpPr>
        <dsp:cNvPr id="0" name=""/>
        <dsp:cNvSpPr/>
      </dsp:nvSpPr>
      <dsp:spPr>
        <a:xfrm>
          <a:off x="3448411" y="0"/>
          <a:ext cx="689431" cy="68943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2328D4-B403-4626-A591-804D9B8EB9BC}">
      <dsp:nvSpPr>
        <dsp:cNvPr id="0" name=""/>
        <dsp:cNvSpPr/>
      </dsp:nvSpPr>
      <dsp:spPr>
        <a:xfrm rot="16200000">
          <a:off x="5198953" y="1887419"/>
          <a:ext cx="3027520" cy="344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04020" bIns="0" numCol="1" spcCol="1270" anchor="t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/>
        </a:p>
      </dsp:txBody>
      <dsp:txXfrm>
        <a:off x="5198953" y="1887419"/>
        <a:ext cx="3027520" cy="344715"/>
      </dsp:txXfrm>
    </dsp:sp>
    <dsp:sp modelId="{5331DE48-06E5-4946-8873-ABBB6FC5F444}">
      <dsp:nvSpPr>
        <dsp:cNvPr id="0" name=""/>
        <dsp:cNvSpPr/>
      </dsp:nvSpPr>
      <dsp:spPr>
        <a:xfrm>
          <a:off x="6670526" y="546016"/>
          <a:ext cx="2146139" cy="3027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304020" rIns="170688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400" b="1" i="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на робочому місці</a:t>
          </a:r>
          <a:endParaRPr lang="ru-RU" sz="2400" i="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200" kern="1200" dirty="0"/>
        </a:p>
      </dsp:txBody>
      <dsp:txXfrm>
        <a:off x="6670526" y="546016"/>
        <a:ext cx="2146139" cy="3027520"/>
      </dsp:txXfrm>
    </dsp:sp>
    <dsp:sp modelId="{FCD4D1E8-D9F1-4725-967D-E3CB9231B100}">
      <dsp:nvSpPr>
        <dsp:cNvPr id="0" name=""/>
        <dsp:cNvSpPr/>
      </dsp:nvSpPr>
      <dsp:spPr>
        <a:xfrm>
          <a:off x="6564768" y="90992"/>
          <a:ext cx="640605" cy="68943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FEB32-EC1D-4DFC-9076-A605FDC88DDD}">
      <dsp:nvSpPr>
        <dsp:cNvPr id="0" name=""/>
        <dsp:cNvSpPr/>
      </dsp:nvSpPr>
      <dsp:spPr>
        <a:xfrm>
          <a:off x="352050" y="340293"/>
          <a:ext cx="5413548" cy="223052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24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Навчання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за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програмою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кваліфікації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семінари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практикуми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майстер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класи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тренінги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вебінари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050" y="340293"/>
        <a:ext cx="5413548" cy="2230526"/>
      </dsp:txXfrm>
    </dsp:sp>
    <dsp:sp modelId="{2E01F00B-ED63-4174-A70C-CA7832145F40}">
      <dsp:nvSpPr>
        <dsp:cNvPr id="0" name=""/>
        <dsp:cNvSpPr/>
      </dsp:nvSpPr>
      <dsp:spPr>
        <a:xfrm>
          <a:off x="0" y="446377"/>
          <a:ext cx="693707" cy="10405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207B7C-7FED-40E1-A0DC-8829F9205044}">
      <dsp:nvSpPr>
        <dsp:cNvPr id="0" name=""/>
        <dsp:cNvSpPr/>
      </dsp:nvSpPr>
      <dsp:spPr>
        <a:xfrm>
          <a:off x="6086300" y="1079329"/>
          <a:ext cx="2505591" cy="913662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24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Стажування</a:t>
          </a:r>
          <a:endParaRPr lang="ru-RU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86300" y="1079329"/>
        <a:ext cx="2505591" cy="913662"/>
      </dsp:txXfrm>
    </dsp:sp>
    <dsp:sp modelId="{F9273EAA-DEC9-46A9-A2CD-A629E7EADC88}">
      <dsp:nvSpPr>
        <dsp:cNvPr id="0" name=""/>
        <dsp:cNvSpPr/>
      </dsp:nvSpPr>
      <dsp:spPr>
        <a:xfrm>
          <a:off x="5621345" y="897509"/>
          <a:ext cx="693707" cy="10405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DAA10-F5D4-48DF-BCB5-E0F16F8D5C9A}">
      <dsp:nvSpPr>
        <dsp:cNvPr id="0" name=""/>
        <dsp:cNvSpPr/>
      </dsp:nvSpPr>
      <dsp:spPr>
        <a:xfrm>
          <a:off x="932859" y="2673929"/>
          <a:ext cx="6730593" cy="228852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1244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Можуть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бути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визнані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як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кваліфікації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: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участь у програмах академічної мобільності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наукове стажування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самоосвіта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здобуття наукового ступеня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solidFill>
                <a:srgbClr val="231F2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здобуття вищої освіти</a:t>
          </a:r>
          <a:r>
            <a:rPr lang="uk-UA" sz="1500" kern="1200" dirty="0" smtClean="0">
              <a:solidFill>
                <a:srgbClr val="231F20"/>
              </a:solidFill>
            </a:rPr>
            <a:t/>
          </a:r>
          <a:br>
            <a:rPr lang="uk-UA" sz="1500" kern="1200" dirty="0" smtClean="0">
              <a:solidFill>
                <a:srgbClr val="231F20"/>
              </a:solidFill>
            </a:rPr>
          </a:br>
          <a:endParaRPr lang="ru-RU" sz="1500" kern="1200" dirty="0"/>
        </a:p>
      </dsp:txBody>
      <dsp:txXfrm>
        <a:off x="932859" y="2673929"/>
        <a:ext cx="6730593" cy="2288520"/>
      </dsp:txXfrm>
    </dsp:sp>
    <dsp:sp modelId="{E80C8C98-D80E-453C-B298-34DA219BA662}">
      <dsp:nvSpPr>
        <dsp:cNvPr id="0" name=""/>
        <dsp:cNvSpPr/>
      </dsp:nvSpPr>
      <dsp:spPr>
        <a:xfrm>
          <a:off x="681235" y="2442155"/>
          <a:ext cx="693707" cy="1040560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631142-CA42-45B9-99F8-6221CDBD281C}">
      <dsp:nvSpPr>
        <dsp:cNvPr id="0" name=""/>
        <dsp:cNvSpPr/>
      </dsp:nvSpPr>
      <dsp:spPr>
        <a:xfrm>
          <a:off x="2011648" y="1815753"/>
          <a:ext cx="2479101" cy="1653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150 годин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408304" y="1815753"/>
        <a:ext cx="2082445" cy="1653560"/>
      </dsp:txXfrm>
    </dsp:sp>
    <dsp:sp modelId="{C3D06FD7-0813-41FE-8D97-30DB86C53B02}">
      <dsp:nvSpPr>
        <dsp:cNvPr id="0" name=""/>
        <dsp:cNvSpPr/>
      </dsp:nvSpPr>
      <dsp:spPr>
        <a:xfrm>
          <a:off x="939412" y="2933737"/>
          <a:ext cx="2479101" cy="1653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1336068" y="2933737"/>
        <a:ext cx="2082445" cy="1653560"/>
      </dsp:txXfrm>
    </dsp:sp>
    <dsp:sp modelId="{D3148DE2-B044-43D6-932C-162EAEC233CD}">
      <dsp:nvSpPr>
        <dsp:cNvPr id="0" name=""/>
        <dsp:cNvSpPr/>
      </dsp:nvSpPr>
      <dsp:spPr>
        <a:xfrm>
          <a:off x="5179" y="309541"/>
          <a:ext cx="2512370" cy="20880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 </a:t>
          </a:r>
          <a:r>
            <a:rPr lang="ru-RU" sz="5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років</a:t>
          </a:r>
          <a:endParaRPr lang="ru-RU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3107" y="615326"/>
        <a:ext cx="1776514" cy="1476461"/>
      </dsp:txXfrm>
    </dsp:sp>
    <dsp:sp modelId="{14ACF7D0-49A3-4334-9599-B1C5AC9F2D84}">
      <dsp:nvSpPr>
        <dsp:cNvPr id="0" name=""/>
        <dsp:cNvSpPr/>
      </dsp:nvSpPr>
      <dsp:spPr>
        <a:xfrm>
          <a:off x="6318839" y="970635"/>
          <a:ext cx="2479101" cy="1653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 </a:t>
          </a:r>
          <a:r>
            <a:rPr lang="ru-RU" sz="3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менше</a:t>
          </a:r>
          <a:r>
            <a:rPr lang="ru-RU" sz="3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30 годин</a:t>
          </a:r>
          <a:endParaRPr lang="ru-RU" sz="3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15495" y="970635"/>
        <a:ext cx="2082445" cy="1653560"/>
      </dsp:txXfrm>
    </dsp:sp>
    <dsp:sp modelId="{B8693719-EFD5-423A-A971-CFEBFC98F4CB}">
      <dsp:nvSpPr>
        <dsp:cNvPr id="0" name=""/>
        <dsp:cNvSpPr/>
      </dsp:nvSpPr>
      <dsp:spPr>
        <a:xfrm>
          <a:off x="5487571" y="2319395"/>
          <a:ext cx="2479101" cy="165356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41808" rIns="241808" bIns="241808" numCol="1" spcCol="1270" anchor="ctr" anchorCtr="0">
          <a:noAutofit/>
        </a:bodyPr>
        <a:lstStyle/>
        <a:p>
          <a:pPr lvl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 dirty="0"/>
        </a:p>
      </dsp:txBody>
      <dsp:txXfrm>
        <a:off x="5884227" y="2319395"/>
        <a:ext cx="2082445" cy="1653560"/>
      </dsp:txXfrm>
    </dsp:sp>
    <dsp:sp modelId="{06EEC3F2-6075-48D1-8EEC-CE5653BFEAF7}">
      <dsp:nvSpPr>
        <dsp:cNvPr id="0" name=""/>
        <dsp:cNvSpPr/>
      </dsp:nvSpPr>
      <dsp:spPr>
        <a:xfrm>
          <a:off x="4996651" y="309541"/>
          <a:ext cx="1809314" cy="14134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 </a:t>
          </a:r>
          <a:r>
            <a:rPr lang="ru-RU" sz="5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рік</a:t>
          </a:r>
          <a:endParaRPr lang="ru-RU" sz="5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61619" y="516541"/>
        <a:ext cx="1279378" cy="999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25E30-7FDC-4B3C-8088-706053B3929E}">
      <dsp:nvSpPr>
        <dsp:cNvPr id="0" name=""/>
        <dsp:cNvSpPr/>
      </dsp:nvSpPr>
      <dsp:spPr>
        <a:xfrm>
          <a:off x="0" y="412901"/>
          <a:ext cx="894715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9EB678-E331-4D76-AAF2-C561E86376CB}">
      <dsp:nvSpPr>
        <dsp:cNvPr id="0" name=""/>
        <dsp:cNvSpPr/>
      </dsp:nvSpPr>
      <dsp:spPr>
        <a:xfrm>
          <a:off x="447357" y="73421"/>
          <a:ext cx="626300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27" tIns="0" rIns="23672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Самостійно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обирати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і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види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кваліфікації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501" y="106565"/>
        <a:ext cx="6196717" cy="612672"/>
      </dsp:txXfrm>
    </dsp:sp>
    <dsp:sp modelId="{BDBF7799-8BCE-4187-9357-E5007788034C}">
      <dsp:nvSpPr>
        <dsp:cNvPr id="0" name=""/>
        <dsp:cNvSpPr/>
      </dsp:nvSpPr>
      <dsp:spPr>
        <a:xfrm>
          <a:off x="0" y="1456181"/>
          <a:ext cx="894715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CB80F-39A9-4EEF-A7E7-94EDC0C85D0C}">
      <dsp:nvSpPr>
        <dsp:cNvPr id="0" name=""/>
        <dsp:cNvSpPr/>
      </dsp:nvSpPr>
      <dsp:spPr>
        <a:xfrm>
          <a:off x="447357" y="1116701"/>
          <a:ext cx="626300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27" tIns="0" rIns="23672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Самостійно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обирати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де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саме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підвищувати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кваліфікацію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501" y="1149845"/>
        <a:ext cx="6196717" cy="612672"/>
      </dsp:txXfrm>
    </dsp:sp>
    <dsp:sp modelId="{C717FBC1-E69F-4F6B-B0C7-22E1AD8A66E7}">
      <dsp:nvSpPr>
        <dsp:cNvPr id="0" name=""/>
        <dsp:cNvSpPr/>
      </dsp:nvSpPr>
      <dsp:spPr>
        <a:xfrm>
          <a:off x="0" y="2499460"/>
          <a:ext cx="894715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9036E-5FAB-4BE5-96C3-54FF8C8D09A7}">
      <dsp:nvSpPr>
        <dsp:cNvPr id="0" name=""/>
        <dsp:cNvSpPr/>
      </dsp:nvSpPr>
      <dsp:spPr>
        <a:xfrm>
          <a:off x="447357" y="2159981"/>
          <a:ext cx="626300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27" tIns="0" rIns="23672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Підвищувати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кваліфікацію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у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різних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суб»єктів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501" y="2193125"/>
        <a:ext cx="6196717" cy="612672"/>
      </dsp:txXfrm>
    </dsp:sp>
    <dsp:sp modelId="{7810C9A8-60B2-48A7-B0D7-C5EB67EDE5C8}">
      <dsp:nvSpPr>
        <dsp:cNvPr id="0" name=""/>
        <dsp:cNvSpPr/>
      </dsp:nvSpPr>
      <dsp:spPr>
        <a:xfrm>
          <a:off x="0" y="3542741"/>
          <a:ext cx="8947150" cy="57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185985-5E4F-4688-85AE-790FD533D78D}">
      <dsp:nvSpPr>
        <dsp:cNvPr id="0" name=""/>
        <dsp:cNvSpPr/>
      </dsp:nvSpPr>
      <dsp:spPr>
        <a:xfrm>
          <a:off x="447357" y="3203261"/>
          <a:ext cx="6263005" cy="6789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727" tIns="0" rIns="236727" bIns="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Поєднувати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різні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форми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підвищення</a:t>
          </a:r>
          <a:r>
            <a:rPr lang="ru-RU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300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кваліфікації</a:t>
          </a:r>
          <a:endParaRPr lang="ru-RU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0501" y="3236405"/>
        <a:ext cx="6196717" cy="61267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2F22B-F17D-4B29-8910-CFF7CA75CC15}">
      <dsp:nvSpPr>
        <dsp:cNvPr id="0" name=""/>
        <dsp:cNvSpPr/>
      </dsp:nvSpPr>
      <dsp:spPr>
        <a:xfrm>
          <a:off x="0" y="296203"/>
          <a:ext cx="85963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46FBD-D32F-4736-A8A6-7141F6CA5BE1}">
      <dsp:nvSpPr>
        <dsp:cNvPr id="0" name=""/>
        <dsp:cNvSpPr/>
      </dsp:nvSpPr>
      <dsp:spPr>
        <a:xfrm>
          <a:off x="429815" y="30523"/>
          <a:ext cx="60174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Розвиток професійних </a:t>
          </a:r>
          <a:r>
            <a:rPr lang="uk-UA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компетентностей</a:t>
          </a:r>
          <a:endParaRPr lang="en-US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754" y="56462"/>
        <a:ext cx="5965540" cy="479482"/>
      </dsp:txXfrm>
    </dsp:sp>
    <dsp:sp modelId="{D3A0213E-4E24-462E-A895-89C66795786E}">
      <dsp:nvSpPr>
        <dsp:cNvPr id="0" name=""/>
        <dsp:cNvSpPr/>
      </dsp:nvSpPr>
      <dsp:spPr>
        <a:xfrm>
          <a:off x="0" y="1112683"/>
          <a:ext cx="85963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E05442-1E0F-4864-B5F1-F71D267FD670}">
      <dsp:nvSpPr>
        <dsp:cNvPr id="0" name=""/>
        <dsp:cNvSpPr/>
      </dsp:nvSpPr>
      <dsp:spPr>
        <a:xfrm>
          <a:off x="429815" y="847003"/>
          <a:ext cx="60174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Використання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цифрових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технологі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в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освітньому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процесі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754" y="872942"/>
        <a:ext cx="5965540" cy="479482"/>
      </dsp:txXfrm>
    </dsp:sp>
    <dsp:sp modelId="{E13D1561-2327-4EF3-ADCC-C73F8A83AFE0}">
      <dsp:nvSpPr>
        <dsp:cNvPr id="0" name=""/>
        <dsp:cNvSpPr/>
      </dsp:nvSpPr>
      <dsp:spPr>
        <a:xfrm>
          <a:off x="0" y="1929164"/>
          <a:ext cx="85963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AB185-66DC-4960-941A-8BD8ABD725A2}">
      <dsp:nvSpPr>
        <dsp:cNvPr id="0" name=""/>
        <dsp:cNvSpPr/>
      </dsp:nvSpPr>
      <dsp:spPr>
        <a:xfrm>
          <a:off x="429815" y="1663484"/>
          <a:ext cx="60174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C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творення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безпечного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та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інклюзивного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освітнього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середовища</a:t>
          </a: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, інклюзивне навчання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5754" y="1689423"/>
        <a:ext cx="5965540" cy="479482"/>
      </dsp:txXfrm>
    </dsp:sp>
    <dsp:sp modelId="{23423567-127E-4B21-93D8-3AF4A3FBDBEA}">
      <dsp:nvSpPr>
        <dsp:cNvPr id="0" name=""/>
        <dsp:cNvSpPr/>
      </dsp:nvSpPr>
      <dsp:spPr>
        <a:xfrm>
          <a:off x="0" y="2745644"/>
          <a:ext cx="85963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2D703-E6A6-49BF-B8DD-3838D6A1722B}">
      <dsp:nvSpPr>
        <dsp:cNvPr id="0" name=""/>
        <dsp:cNvSpPr/>
      </dsp:nvSpPr>
      <dsp:spPr>
        <a:xfrm>
          <a:off x="429815" y="2479963"/>
          <a:ext cx="60174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П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сихолого-фізіологічні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особливості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здобувачів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освіти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певного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віку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основи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</a:rPr>
            <a:t>андрагогіки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455754" y="2505902"/>
        <a:ext cx="5965540" cy="479482"/>
      </dsp:txXfrm>
    </dsp:sp>
    <dsp:sp modelId="{92093C24-8F85-4F53-A6DD-CF735E326DE7}">
      <dsp:nvSpPr>
        <dsp:cNvPr id="0" name=""/>
        <dsp:cNvSpPr/>
      </dsp:nvSpPr>
      <dsp:spPr>
        <a:xfrm>
          <a:off x="0" y="3562124"/>
          <a:ext cx="8596312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8BCB6-6580-4EFC-A9E3-B78C4564644E}">
      <dsp:nvSpPr>
        <dsp:cNvPr id="0" name=""/>
        <dsp:cNvSpPr/>
      </dsp:nvSpPr>
      <dsp:spPr>
        <a:xfrm>
          <a:off x="429815" y="3296444"/>
          <a:ext cx="6017418" cy="53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444" tIns="0" rIns="227444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Мовленнєва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цифрова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комунікаційна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інклюзивна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емоційно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–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етична</a:t>
          </a:r>
          <a:r>
            <a:rPr lang="ru-RU" sz="20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2000" b="1" kern="1200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компетентність</a:t>
          </a: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55754" y="3322383"/>
        <a:ext cx="5965540" cy="4794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F96577-87BC-4075-83E6-D46147582A00}">
      <dsp:nvSpPr>
        <dsp:cNvPr id="0" name=""/>
        <dsp:cNvSpPr/>
      </dsp:nvSpPr>
      <dsp:spPr>
        <a:xfrm>
          <a:off x="1878" y="0"/>
          <a:ext cx="2922677" cy="41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Заклад освіти або його підрозділ</a:t>
          </a:r>
          <a:endParaRPr lang="uk-UA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78" y="1678304"/>
        <a:ext cx="2922677" cy="1678304"/>
      </dsp:txXfrm>
    </dsp:sp>
    <dsp:sp modelId="{F48644C2-0981-4B7A-B845-814DA234CD23}">
      <dsp:nvSpPr>
        <dsp:cNvPr id="0" name=""/>
        <dsp:cNvSpPr/>
      </dsp:nvSpPr>
      <dsp:spPr>
        <a:xfrm>
          <a:off x="764622" y="251745"/>
          <a:ext cx="1397188" cy="13971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18F510-8382-4872-B71F-402E5CF11D06}">
      <dsp:nvSpPr>
        <dsp:cNvPr id="0" name=""/>
        <dsp:cNvSpPr/>
      </dsp:nvSpPr>
      <dsp:spPr>
        <a:xfrm>
          <a:off x="3012236" y="0"/>
          <a:ext cx="2922677" cy="41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Наукова установа</a:t>
          </a:r>
          <a:endParaRPr lang="uk-UA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012236" y="1678304"/>
        <a:ext cx="2922677" cy="1678304"/>
      </dsp:txXfrm>
    </dsp:sp>
    <dsp:sp modelId="{1C026AF0-2248-4A91-AE18-055149B6FF27}">
      <dsp:nvSpPr>
        <dsp:cNvPr id="0" name=""/>
        <dsp:cNvSpPr/>
      </dsp:nvSpPr>
      <dsp:spPr>
        <a:xfrm>
          <a:off x="3774980" y="251745"/>
          <a:ext cx="1397188" cy="13971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1A6AE2-A2C9-4B05-9532-207CD3D0B0EF}">
      <dsp:nvSpPr>
        <dsp:cNvPr id="0" name=""/>
        <dsp:cNvSpPr/>
      </dsp:nvSpPr>
      <dsp:spPr>
        <a:xfrm>
          <a:off x="6022594" y="0"/>
          <a:ext cx="2922677" cy="4195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i="0" u="none" strike="noStrike" kern="1200" cap="none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rPr>
            <a:t>Юридична або фізична особа</a:t>
          </a:r>
          <a:endParaRPr lang="uk-UA" sz="31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2594" y="1678304"/>
        <a:ext cx="2922677" cy="1678304"/>
      </dsp:txXfrm>
    </dsp:sp>
    <dsp:sp modelId="{27D9CE15-1C9C-4829-AF86-D9E6BA4563E7}">
      <dsp:nvSpPr>
        <dsp:cNvPr id="0" name=""/>
        <dsp:cNvSpPr/>
      </dsp:nvSpPr>
      <dsp:spPr>
        <a:xfrm>
          <a:off x="6785338" y="251745"/>
          <a:ext cx="1397188" cy="1397188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C84D44-012D-4481-BE6D-BCA20E9D5725}">
      <dsp:nvSpPr>
        <dsp:cNvPr id="0" name=""/>
        <dsp:cNvSpPr/>
      </dsp:nvSpPr>
      <dsp:spPr>
        <a:xfrm>
          <a:off x="357885" y="3356609"/>
          <a:ext cx="8231378" cy="62936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EC3136-AADD-48FC-8955-DC31BBF827C0}">
      <dsp:nvSpPr>
        <dsp:cNvPr id="0" name=""/>
        <dsp:cNvSpPr/>
      </dsp:nvSpPr>
      <dsp:spPr>
        <a:xfrm>
          <a:off x="0" y="51506"/>
          <a:ext cx="8947150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Розробляє і затверджує програму підвищення кваліфікації</a:t>
          </a:r>
          <a:endParaRPr lang="uk-UA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54" y="115760"/>
        <a:ext cx="8818642" cy="1187742"/>
      </dsp:txXfrm>
    </dsp:sp>
    <dsp:sp modelId="{D5200DF6-8D94-4576-9763-1AB7A80480E3}">
      <dsp:nvSpPr>
        <dsp:cNvPr id="0" name=""/>
        <dsp:cNvSpPr/>
      </dsp:nvSpPr>
      <dsp:spPr>
        <a:xfrm>
          <a:off x="0" y="1409637"/>
          <a:ext cx="8947150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Оприлюднює програму на своєму сайті</a:t>
          </a:r>
          <a:endParaRPr lang="uk-UA" sz="2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54" y="1473891"/>
        <a:ext cx="8818642" cy="1187742"/>
      </dsp:txXfrm>
    </dsp:sp>
    <dsp:sp modelId="{893B907D-B0B9-415B-BA6E-C6063FA50396}">
      <dsp:nvSpPr>
        <dsp:cNvPr id="0" name=""/>
        <dsp:cNvSpPr/>
      </dsp:nvSpPr>
      <dsp:spPr>
        <a:xfrm>
          <a:off x="0" y="2828005"/>
          <a:ext cx="8947150" cy="13162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kern="1200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rPr>
            <a:t>У 2020 році МОН планує затвердити </a:t>
          </a:r>
          <a:r>
            <a:rPr lang="uk-UA" sz="25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rPr>
            <a:t>Типові програми підвищення кваліфікації,</a:t>
          </a:r>
          <a:r>
            <a:rPr lang="uk-UA" sz="25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/>
          </a:r>
          <a:br>
            <a:rPr lang="uk-UA" sz="2500" b="1" kern="1200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</a:br>
          <a:r>
            <a:rPr lang="uk-UA" sz="2500" kern="1200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rPr>
            <a:t> </a:t>
          </a:r>
          <a:r>
            <a:rPr lang="uk-UA" sz="2500" kern="1200" dirty="0" smtClean="0">
              <a:solidFill>
                <a:schemeClr val="bg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rPr>
            <a:t>які можуть бути основою для програм ПК суб’єктів</a:t>
          </a:r>
          <a:endParaRPr lang="uk-UA" sz="2500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54" y="2892259"/>
        <a:ext cx="8818642" cy="11877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D9469A-EB3F-43EB-933E-784425A36D83}">
      <dsp:nvSpPr>
        <dsp:cNvPr id="0" name=""/>
        <dsp:cNvSpPr/>
      </dsp:nvSpPr>
      <dsp:spPr>
        <a:xfrm>
          <a:off x="132882" y="766895"/>
          <a:ext cx="3141652" cy="981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8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Її</a:t>
          </a:r>
          <a:r>
            <a:rPr lang="ru-RU" sz="2000" kern="1200" dirty="0"/>
            <a:t> </a:t>
          </a:r>
          <a:r>
            <a:rPr lang="ru-RU" sz="2000" kern="1200" dirty="0" err="1"/>
            <a:t>розробника</a:t>
          </a:r>
          <a:r>
            <a:rPr lang="ru-RU" sz="2000" kern="1200" dirty="0"/>
            <a:t>;</a:t>
          </a:r>
        </a:p>
      </dsp:txBody>
      <dsp:txXfrm>
        <a:off x="132882" y="766895"/>
        <a:ext cx="3141652" cy="981766"/>
      </dsp:txXfrm>
    </dsp:sp>
    <dsp:sp modelId="{FF1646AC-070B-43BA-BE4A-9EA891973DFB}">
      <dsp:nvSpPr>
        <dsp:cNvPr id="0" name=""/>
        <dsp:cNvSpPr/>
      </dsp:nvSpPr>
      <dsp:spPr>
        <a:xfrm>
          <a:off x="1980" y="625084"/>
          <a:ext cx="687236" cy="10308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77B03C-176B-4D9E-915C-FFE37B91C21D}">
      <dsp:nvSpPr>
        <dsp:cNvPr id="0" name=""/>
        <dsp:cNvSpPr/>
      </dsp:nvSpPr>
      <dsp:spPr>
        <a:xfrm>
          <a:off x="3579747" y="766895"/>
          <a:ext cx="3141652" cy="981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8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Найменування</a:t>
          </a:r>
          <a:r>
            <a:rPr lang="ru-RU" sz="2000" kern="1200" dirty="0"/>
            <a:t>;</a:t>
          </a:r>
        </a:p>
      </dsp:txBody>
      <dsp:txXfrm>
        <a:off x="3579747" y="766895"/>
        <a:ext cx="3141652" cy="981766"/>
      </dsp:txXfrm>
    </dsp:sp>
    <dsp:sp modelId="{96B4EDFD-F480-4731-AC0B-05E97B2C8492}">
      <dsp:nvSpPr>
        <dsp:cNvPr id="0" name=""/>
        <dsp:cNvSpPr/>
      </dsp:nvSpPr>
      <dsp:spPr>
        <a:xfrm>
          <a:off x="3448845" y="625084"/>
          <a:ext cx="687236" cy="10308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B3C537-F61A-45FB-BD3F-5663DFB400D2}">
      <dsp:nvSpPr>
        <dsp:cNvPr id="0" name=""/>
        <dsp:cNvSpPr/>
      </dsp:nvSpPr>
      <dsp:spPr>
        <a:xfrm>
          <a:off x="7026613" y="766895"/>
          <a:ext cx="3141652" cy="981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8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Мету;</a:t>
          </a:r>
        </a:p>
      </dsp:txBody>
      <dsp:txXfrm>
        <a:off x="7026613" y="766895"/>
        <a:ext cx="3141652" cy="981766"/>
      </dsp:txXfrm>
    </dsp:sp>
    <dsp:sp modelId="{E5186FC1-B8A3-42B8-AEEE-27A1763B0C55}">
      <dsp:nvSpPr>
        <dsp:cNvPr id="0" name=""/>
        <dsp:cNvSpPr/>
      </dsp:nvSpPr>
      <dsp:spPr>
        <a:xfrm>
          <a:off x="6895711" y="625084"/>
          <a:ext cx="687236" cy="10308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62EE4B9-4057-443B-8157-BD6234AE4EE9}">
      <dsp:nvSpPr>
        <dsp:cNvPr id="0" name=""/>
        <dsp:cNvSpPr/>
      </dsp:nvSpPr>
      <dsp:spPr>
        <a:xfrm>
          <a:off x="132882" y="2002829"/>
          <a:ext cx="3141652" cy="981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8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Напрям</a:t>
          </a:r>
          <a:r>
            <a:rPr lang="ru-RU" sz="2000" kern="1200" dirty="0"/>
            <a:t>;</a:t>
          </a:r>
        </a:p>
      </dsp:txBody>
      <dsp:txXfrm>
        <a:off x="132882" y="2002829"/>
        <a:ext cx="3141652" cy="981766"/>
      </dsp:txXfrm>
    </dsp:sp>
    <dsp:sp modelId="{CB1C9835-3C19-4BDA-8BA7-172D03FF7A83}">
      <dsp:nvSpPr>
        <dsp:cNvPr id="0" name=""/>
        <dsp:cNvSpPr/>
      </dsp:nvSpPr>
      <dsp:spPr>
        <a:xfrm>
          <a:off x="1980" y="1861019"/>
          <a:ext cx="687236" cy="10308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CC27D5-29EC-428A-A6DC-4756946FBB87}">
      <dsp:nvSpPr>
        <dsp:cNvPr id="0" name=""/>
        <dsp:cNvSpPr/>
      </dsp:nvSpPr>
      <dsp:spPr>
        <a:xfrm>
          <a:off x="3579747" y="2002829"/>
          <a:ext cx="3141652" cy="981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8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Зміст</a:t>
          </a:r>
          <a:r>
            <a:rPr lang="ru-RU" sz="2000" kern="1200" dirty="0"/>
            <a:t>;</a:t>
          </a:r>
        </a:p>
      </dsp:txBody>
      <dsp:txXfrm>
        <a:off x="3579747" y="2002829"/>
        <a:ext cx="3141652" cy="981766"/>
      </dsp:txXfrm>
    </dsp:sp>
    <dsp:sp modelId="{22B2B053-447B-4D03-B0F1-4A4EBC2C80F5}">
      <dsp:nvSpPr>
        <dsp:cNvPr id="0" name=""/>
        <dsp:cNvSpPr/>
      </dsp:nvSpPr>
      <dsp:spPr>
        <a:xfrm>
          <a:off x="3448845" y="1861019"/>
          <a:ext cx="687236" cy="10308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CA447B-C6E3-4DFB-90A2-750E0A58CA08}">
      <dsp:nvSpPr>
        <dsp:cNvPr id="0" name=""/>
        <dsp:cNvSpPr/>
      </dsp:nvSpPr>
      <dsp:spPr>
        <a:xfrm>
          <a:off x="7026613" y="2002829"/>
          <a:ext cx="3141652" cy="981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8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Обсяг</a:t>
          </a:r>
          <a:r>
            <a:rPr lang="ru-RU" sz="2000" kern="1200" dirty="0"/>
            <a:t> (</a:t>
          </a:r>
          <a:r>
            <a:rPr lang="ru-RU" sz="2000" kern="1200" dirty="0" err="1"/>
            <a:t>тривалість</a:t>
          </a:r>
          <a:r>
            <a:rPr lang="ru-RU" sz="2000" kern="1200" dirty="0"/>
            <a:t> в годинах);</a:t>
          </a:r>
        </a:p>
      </dsp:txBody>
      <dsp:txXfrm>
        <a:off x="7026613" y="2002829"/>
        <a:ext cx="3141652" cy="981766"/>
      </dsp:txXfrm>
    </dsp:sp>
    <dsp:sp modelId="{79CE5572-D673-45BB-91E5-9A85D7731AE5}">
      <dsp:nvSpPr>
        <dsp:cNvPr id="0" name=""/>
        <dsp:cNvSpPr/>
      </dsp:nvSpPr>
      <dsp:spPr>
        <a:xfrm>
          <a:off x="6895711" y="1861019"/>
          <a:ext cx="687236" cy="10308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6263-6B87-4997-AA5B-A2AA7BEE24B1}">
      <dsp:nvSpPr>
        <dsp:cNvPr id="0" name=""/>
        <dsp:cNvSpPr/>
      </dsp:nvSpPr>
      <dsp:spPr>
        <a:xfrm>
          <a:off x="132882" y="3524520"/>
          <a:ext cx="3141652" cy="981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8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Форму </a:t>
          </a:r>
          <a:r>
            <a:rPr lang="ru-RU" sz="2000" kern="1200" dirty="0" err="1"/>
            <a:t>підвищення</a:t>
          </a:r>
          <a:r>
            <a:rPr lang="ru-RU" sz="2000" kern="1200" dirty="0"/>
            <a:t> </a:t>
          </a:r>
          <a:r>
            <a:rPr lang="ru-RU" sz="2000" kern="1200" dirty="0" err="1"/>
            <a:t>кваліфікації</a:t>
          </a:r>
          <a:r>
            <a:rPr lang="ru-RU" sz="2000" kern="1200" dirty="0"/>
            <a:t>;</a:t>
          </a:r>
        </a:p>
      </dsp:txBody>
      <dsp:txXfrm>
        <a:off x="132882" y="3524520"/>
        <a:ext cx="3141652" cy="981766"/>
      </dsp:txXfrm>
    </dsp:sp>
    <dsp:sp modelId="{BCDF71BA-B438-4D3D-85E0-15E160F6E13E}">
      <dsp:nvSpPr>
        <dsp:cNvPr id="0" name=""/>
        <dsp:cNvSpPr/>
      </dsp:nvSpPr>
      <dsp:spPr>
        <a:xfrm>
          <a:off x="1980" y="3382709"/>
          <a:ext cx="687236" cy="10308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215BE0-4CB6-409E-86E6-BD92E34D5DC6}">
      <dsp:nvSpPr>
        <dsp:cNvPr id="0" name=""/>
        <dsp:cNvSpPr/>
      </dsp:nvSpPr>
      <dsp:spPr>
        <a:xfrm>
          <a:off x="3579747" y="3096954"/>
          <a:ext cx="3141652" cy="16950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8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Перелік</a:t>
          </a:r>
          <a:r>
            <a:rPr lang="ru-RU" sz="2000" kern="1200" dirty="0"/>
            <a:t> компетентностей, </a:t>
          </a:r>
          <a:r>
            <a:rPr lang="ru-RU" sz="2000" kern="1200" dirty="0" err="1"/>
            <a:t>що</a:t>
          </a:r>
          <a:r>
            <a:rPr lang="ru-RU" sz="2000" kern="1200" dirty="0"/>
            <a:t> </a:t>
          </a:r>
          <a:r>
            <a:rPr lang="ru-RU" sz="2000" kern="1200" dirty="0" err="1"/>
            <a:t>вдосконалюються</a:t>
          </a:r>
          <a:r>
            <a:rPr lang="ru-RU" sz="2000" kern="1200" dirty="0"/>
            <a:t> </a:t>
          </a:r>
          <a:r>
            <a:rPr lang="ru-RU" sz="2000" kern="1200" dirty="0" err="1"/>
            <a:t>чи</a:t>
          </a:r>
          <a:r>
            <a:rPr lang="ru-RU" sz="2000" kern="1200" dirty="0"/>
            <a:t> </a:t>
          </a:r>
          <a:r>
            <a:rPr lang="ru-RU" sz="2000" kern="1200" dirty="0" err="1"/>
            <a:t>набуваються</a:t>
          </a:r>
          <a:r>
            <a:rPr lang="ru-RU" sz="2000" kern="1200" dirty="0"/>
            <a:t>;</a:t>
          </a:r>
        </a:p>
      </dsp:txBody>
      <dsp:txXfrm>
        <a:off x="3579747" y="3096954"/>
        <a:ext cx="3141652" cy="1695088"/>
      </dsp:txXfrm>
    </dsp:sp>
    <dsp:sp modelId="{BAE327DC-9266-40DE-89E4-D8DC7AA21654}">
      <dsp:nvSpPr>
        <dsp:cNvPr id="0" name=""/>
        <dsp:cNvSpPr/>
      </dsp:nvSpPr>
      <dsp:spPr>
        <a:xfrm>
          <a:off x="3448845" y="3311804"/>
          <a:ext cx="687236" cy="10308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137F50-45A1-425B-8AF8-85E16AF9A661}">
      <dsp:nvSpPr>
        <dsp:cNvPr id="0" name=""/>
        <dsp:cNvSpPr/>
      </dsp:nvSpPr>
      <dsp:spPr>
        <a:xfrm>
          <a:off x="7026613" y="3524520"/>
          <a:ext cx="3141652" cy="9817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4983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/>
            <a:t>Вартість</a:t>
          </a:r>
          <a:endParaRPr lang="ru-RU" sz="2000" kern="1200" dirty="0"/>
        </a:p>
      </dsp:txBody>
      <dsp:txXfrm>
        <a:off x="7026613" y="3524520"/>
        <a:ext cx="3141652" cy="981766"/>
      </dsp:txXfrm>
    </dsp:sp>
    <dsp:sp modelId="{3DF899D6-31DC-45C1-B931-87570ED0EAAB}">
      <dsp:nvSpPr>
        <dsp:cNvPr id="0" name=""/>
        <dsp:cNvSpPr/>
      </dsp:nvSpPr>
      <dsp:spPr>
        <a:xfrm>
          <a:off x="6895711" y="3382709"/>
          <a:ext cx="687236" cy="1030854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7C06D-2C01-41D3-8459-246B1F468701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CFF8F-1B7B-4795-A47F-18F93764F19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56782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CFF8F-1B7B-4795-A47F-18F93764F192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1837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798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076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728281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5385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986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254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1548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2034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65098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857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5019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07778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53503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904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75668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75389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156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9F4BA98-EAAB-4AAB-AA24-96EE7EA15B88}" type="datetimeFigureOut">
              <a:rPr lang="uk-UA" smtClean="0"/>
              <a:t>30.06.2020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8ACA-8604-4142-97D6-EB09BA1A794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1360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loippp.lviv.u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Професійний розвиток педагога: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760580"/>
          </a:xfrm>
        </p:spPr>
        <p:txBody>
          <a:bodyPr/>
          <a:lstStyle/>
          <a:p>
            <a:r>
              <a:rPr lang="uk-UA" dirty="0" smtClean="0"/>
              <a:t>Нові можливості у 2020 </a:t>
            </a:r>
            <a:r>
              <a:rPr lang="uk-UA" dirty="0" smtClean="0"/>
              <a:t>році</a:t>
            </a:r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r>
              <a:rPr lang="uk-UA" sz="1600" dirty="0" smtClean="0"/>
              <a:t>                                                                                                                                 Червень 2020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116400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ПІДВИЩЕННЯ  КВАЛІФІКАЦІЇ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1189609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ПІДВИЩЕННЯ 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uk-UA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5386449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82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Програма підвищення кваліфікації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57837"/>
              </p:ext>
            </p:extLst>
          </p:nvPr>
        </p:nvGraphicFramePr>
        <p:xfrm>
          <a:off x="677863" y="1440873"/>
          <a:ext cx="10170246" cy="5417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64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СУБ’ЄКТ ПІДВИЩЕННЯ 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b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що варто звернути увагу під час вибору суб’єкта підвищення кваліфікації?</a:t>
            </a:r>
            <a:br>
              <a:rPr lang="uk-UA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5934410"/>
              </p:ext>
            </p:extLst>
          </p:nvPr>
        </p:nvGraphicFramePr>
        <p:xfrm>
          <a:off x="677863" y="2160588"/>
          <a:ext cx="8596312" cy="443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9994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18655"/>
            <a:ext cx="8596668" cy="1094509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 ДОКУМЕНТ ОТРИМУЮТЬ ПІСЛЯ ПРОХОДЖЕННЯ ПІВИЩЕННЯ КВАЛІФІКАЦІЇ?</a:t>
            </a:r>
            <a:br>
              <a:rPr lang="uk-UA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5882131"/>
              </p:ext>
            </p:extLst>
          </p:nvPr>
        </p:nvGraphicFramePr>
        <p:xfrm>
          <a:off x="677862" y="2147455"/>
          <a:ext cx="10073265" cy="4849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58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654" t="11442" r="16518" b="5034"/>
          <a:stretch/>
        </p:blipFill>
        <p:spPr>
          <a:xfrm>
            <a:off x="472941" y="197749"/>
            <a:ext cx="7992186" cy="5616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927667" y="5934670"/>
            <a:ext cx="7812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Протягом 15 календарних днів після видачі документів про підвищення кваліфікації суб’єкт оприлюднює їх перелік на своєму веб-сайті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47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 результатів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4251638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624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Два етапи планування курсів ПК:</a:t>
            </a:r>
            <a:br>
              <a:rPr lang="uk-UA" b="1" dirty="0"/>
            </a:b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849494"/>
              </p:ext>
            </p:extLst>
          </p:nvPr>
        </p:nvGraphicFramePr>
        <p:xfrm>
          <a:off x="677863" y="1399310"/>
          <a:ext cx="10572028" cy="46427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95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9709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дій: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3023699"/>
              </p:ext>
            </p:extLst>
          </p:nvPr>
        </p:nvGraphicFramePr>
        <p:xfrm>
          <a:off x="0" y="1911927"/>
          <a:ext cx="12067309" cy="41439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39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 фінансування ПК: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955373"/>
              </p:ext>
            </p:extLst>
          </p:nvPr>
        </p:nvGraphicFramePr>
        <p:xfrm>
          <a:off x="677863" y="2160588"/>
          <a:ext cx="9907010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20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зміни:</a:t>
            </a: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873162"/>
          </a:xfrm>
        </p:spPr>
        <p:txBody>
          <a:bodyPr/>
          <a:lstStyle/>
          <a:p>
            <a:pPr lvl="0"/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1</a:t>
            </a:r>
            <a:r>
              <a:rPr lang="uk-UA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Єдиний підхід</a:t>
            </a:r>
          </a:p>
          <a:p>
            <a:pPr lvl="0"/>
            <a:endParaRPr lang="uk-UA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064327"/>
            <a:ext cx="3385847" cy="4125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до застосування програми підвищення кваліфікації, у тому числі шляхом участі</a:t>
            </a:r>
            <a:b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у семінарах, практикумах, тренінгах, </a:t>
            </a:r>
            <a:r>
              <a:rPr lang="uk-UA" dirty="0" err="1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вебінарах</a:t>
            </a: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, майстер-класах незалежно</a:t>
            </a:r>
            <a:b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від їхньої тривалості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497781" y="2160983"/>
            <a:ext cx="2776219" cy="576262"/>
          </a:xfrm>
        </p:spPr>
        <p:txBody>
          <a:bodyPr/>
          <a:lstStyle/>
          <a:p>
            <a:pPr lvl="0"/>
            <a:r>
              <a:rPr lang="uk-UA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</a:t>
            </a:r>
            <a:r>
              <a:rPr lang="uk-UA" sz="2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. Перспективне </a:t>
            </a:r>
            <a:r>
              <a:rPr lang="uk-UA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планування </a:t>
            </a:r>
          </a:p>
          <a:p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175164"/>
            <a:ext cx="5183188" cy="4364181"/>
          </a:xfrm>
        </p:spPr>
        <p:txBody>
          <a:bodyPr>
            <a:normAutofit fontScale="92500" lnSpcReduction="10000"/>
          </a:bodyPr>
          <a:lstStyle/>
          <a:p>
            <a:pPr lvl="0" algn="ctr"/>
            <a:r>
              <a:rPr lang="uk-UA" b="0" i="0" u="none" strike="noStrike" cap="none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підвищення кваліфікації</a:t>
            </a:r>
            <a:br>
              <a:rPr lang="uk-UA" b="0" i="0" u="none" strike="noStrike" cap="none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</a:br>
            <a:r>
              <a:rPr lang="uk-UA" b="0" i="0" u="none" strike="noStrike" cap="none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для можливості формування регіонального замовлення</a:t>
            </a:r>
            <a:r>
              <a:rPr lang="en-US" b="0" i="0" u="none" strike="noStrike" cap="none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uk-UA" b="0" i="0" u="none" strike="noStrike" cap="none" dirty="0" smtClean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і збереження функціонування обласних ІППО</a:t>
            </a:r>
          </a:p>
          <a:p>
            <a:pPr lvl="0" algn="ctr"/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987425" lvl="0" indent="0" algn="ctr">
              <a:lnSpc>
                <a:spcPct val="110200"/>
              </a:lnSpc>
              <a:buSzPts val="1800"/>
              <a:buNone/>
            </a:pPr>
            <a:r>
              <a:rPr lang="uk-UA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3. Демонополізація</a:t>
            </a:r>
            <a:endParaRPr lang="uk-UA" sz="2800" dirty="0">
              <a:solidFill>
                <a:schemeClr val="bg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  <a:p>
            <a:pPr marR="987425" indent="0" algn="ctr">
              <a:lnSpc>
                <a:spcPct val="110200"/>
              </a:lnSpc>
              <a:buSzPts val="1800"/>
              <a:buNone/>
            </a:pPr>
            <a:r>
              <a:rPr lang="uk-UA" sz="2800" dirty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ринку підвищення </a:t>
            </a:r>
            <a:r>
              <a:rPr lang="uk-UA" sz="2800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кваліфікації</a:t>
            </a:r>
          </a:p>
          <a:p>
            <a:pPr marR="987425" indent="0" algn="ctr">
              <a:lnSpc>
                <a:spcPct val="110200"/>
              </a:lnSpc>
              <a:buSzPts val="1800"/>
              <a:buNone/>
            </a:pP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завдяки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демонополізації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вчителі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отримають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 вони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хочуть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забезпечувати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професійний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обирати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напрямок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 вони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будуть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робити</a:t>
            </a:r>
            <a:endParaRPr lang="uk-UA" sz="1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15629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49383"/>
            <a:ext cx="8596668" cy="775854"/>
          </a:xfrm>
        </p:spPr>
        <p:txBody>
          <a:bodyPr/>
          <a:lstStyle/>
          <a:p>
            <a:r>
              <a:rPr lang="uk-UA" cap="all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курси в ЛОІППО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00545"/>
            <a:ext cx="9533466" cy="5140818"/>
          </a:xfrm>
        </p:spPr>
        <p:txBody>
          <a:bodyPr>
            <a:normAutofit/>
          </a:bodyPr>
          <a:lstStyle/>
          <a:p>
            <a:pPr marR="987425" indent="7938">
              <a:buSzPts val="1600"/>
              <a:defRPr/>
            </a:pP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підвищення кваліфікації</a:t>
            </a:r>
          </a:p>
          <a:p>
            <a:pPr marL="285750" marR="987425" indent="-285750">
              <a:buSzPts val="1600"/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 30 годин (як правило)</a:t>
            </a:r>
          </a:p>
          <a:p>
            <a:pPr marL="285750" marR="987425" indent="-285750">
              <a:buSzPts val="1600"/>
              <a:buFont typeface="Arial" panose="020B0604020202020204" pitchFamily="34" charset="0"/>
              <a:buChar char="•"/>
              <a:defRPr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Розміщені на сайті ЛОІППО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www.loippo.lviv.ua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Розділ «Навчання» (завантажуються за посиланнями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696" y="2798618"/>
            <a:ext cx="7504826" cy="3796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54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положення про підвищення кваліфікації ще НЕМАЄ )))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38" y="2817019"/>
            <a:ext cx="1714500" cy="2667000"/>
          </a:xfrm>
        </p:spPr>
      </p:pic>
    </p:spTree>
    <p:extLst>
      <p:ext uri="{BB962C8B-B14F-4D97-AF65-F5344CB8AC3E}">
        <p14:creationId xmlns:p14="http://schemas.microsoft.com/office/powerpoint/2010/main" val="112158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зміни: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257216"/>
              </p:ext>
            </p:extLst>
          </p:nvPr>
        </p:nvGraphicFramePr>
        <p:xfrm>
          <a:off x="677862" y="2160588"/>
          <a:ext cx="9435955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8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підвищення кваліфікації</a:t>
            </a: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0842815"/>
              </p:ext>
            </p:extLst>
          </p:nvPr>
        </p:nvGraphicFramePr>
        <p:xfrm>
          <a:off x="677863" y="2160588"/>
          <a:ext cx="921428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889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332510"/>
            <a:ext cx="9772507" cy="845126"/>
          </a:xfrm>
        </p:spPr>
        <p:txBody>
          <a:bodyPr/>
          <a:lstStyle/>
          <a:p>
            <a:r>
              <a:rPr lang="uk-UA" dirty="0" smtClean="0"/>
              <a:t>Основні види підвищення кваліфікації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8848760"/>
              </p:ext>
            </p:extLst>
          </p:nvPr>
        </p:nvGraphicFramePr>
        <p:xfrm>
          <a:off x="677863" y="1274618"/>
          <a:ext cx="8596312" cy="5292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9877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Обсяг підвищення кваліфікації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630300"/>
              </p:ext>
            </p:extLst>
          </p:nvPr>
        </p:nvGraphicFramePr>
        <p:xfrm>
          <a:off x="471055" y="1454728"/>
          <a:ext cx="8803120" cy="45872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038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має право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4043154"/>
              </p:ext>
            </p:extLst>
          </p:nvPr>
        </p:nvGraphicFramePr>
        <p:xfrm>
          <a:off x="1103313" y="2052638"/>
          <a:ext cx="8947150" cy="4195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79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проведення підвищення кваліфікації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160589"/>
            <a:ext cx="10004521" cy="3880773"/>
          </a:xfrm>
        </p:spPr>
        <p:txBody>
          <a:bodyPr/>
          <a:lstStyle/>
          <a:p>
            <a:pPr marL="0" lvl="0" indent="0" defTabSz="91440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uk-UA" sz="30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1. Навчальні заклади</a:t>
            </a:r>
          </a:p>
          <a:p>
            <a:pPr marL="514350" lvl="0" indent="-514350" defTabSz="914400">
              <a:spcBef>
                <a:spcPts val="0"/>
              </a:spcBef>
              <a:buClr>
                <a:srgbClr val="000000"/>
              </a:buClr>
              <a:buSzTx/>
              <a:buAutoNum type="arabicPeriod"/>
            </a:pPr>
            <a:endParaRPr lang="uk-UA" sz="30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lvl="0" indent="0" defTabSz="91440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uk-UA" sz="3000" b="1" kern="0" dirty="0">
                <a:latin typeface="Times New Roman" pitchFamily="18" charset="0"/>
                <a:cs typeface="Times New Roman" pitchFamily="18" charset="0"/>
                <a:sym typeface="Arial"/>
              </a:rPr>
              <a:t>2. За місцем роботи </a:t>
            </a:r>
            <a:r>
              <a:rPr lang="uk-UA" sz="30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педагога</a:t>
            </a:r>
          </a:p>
          <a:p>
            <a:pPr marL="0" lvl="0" indent="0" defTabSz="91440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uk-UA" sz="30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lvl="0" indent="0" defTabSz="91440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uk-UA" sz="3000" b="1" kern="0" dirty="0">
                <a:latin typeface="Times New Roman" pitchFamily="18" charset="0"/>
                <a:cs typeface="Times New Roman" pitchFamily="18" charset="0"/>
                <a:sym typeface="Arial"/>
              </a:rPr>
              <a:t>3. За іншими </a:t>
            </a:r>
            <a:r>
              <a:rPr lang="uk-UA" sz="3000" b="1" kern="0" dirty="0" smtClean="0">
                <a:latin typeface="Times New Roman" pitchFamily="18" charset="0"/>
                <a:cs typeface="Times New Roman" pitchFamily="18" charset="0"/>
                <a:sym typeface="Arial"/>
              </a:rPr>
              <a:t>місцями</a:t>
            </a:r>
          </a:p>
          <a:p>
            <a:pPr marL="0" lvl="0" indent="0" defTabSz="914400">
              <a:spcBef>
                <a:spcPts val="0"/>
              </a:spcBef>
              <a:buClr>
                <a:srgbClr val="000000"/>
              </a:buClr>
              <a:buSzTx/>
              <a:buNone/>
            </a:pPr>
            <a:endParaRPr lang="uk-UA" sz="30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marL="0" lvl="0" indent="0" defTabSz="914400">
              <a:spcBef>
                <a:spcPts val="0"/>
              </a:spcBef>
              <a:buClr>
                <a:srgbClr val="000000"/>
              </a:buClr>
              <a:buSzTx/>
              <a:buNone/>
            </a:pPr>
            <a:r>
              <a:rPr lang="uk-UA" sz="3000" b="1" kern="0" dirty="0">
                <a:latin typeface="Times New Roman" pitchFamily="18" charset="0"/>
                <a:cs typeface="Times New Roman" pitchFamily="18" charset="0"/>
                <a:sym typeface="Arial"/>
              </a:rPr>
              <a:t>4. Дистанційно (якщо це передбачено програмою)</a:t>
            </a:r>
            <a:endParaRPr lang="ru-RU" sz="3000" b="1" kern="0" dirty="0">
              <a:latin typeface="Times New Roman" pitchFamily="18" charset="0"/>
              <a:cs typeface="Times New Roman" pitchFamily="18" charset="0"/>
              <a:sym typeface="Arial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4748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Пріоритети в напрямках підвищення кваліфікації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950786"/>
              </p:ext>
            </p:extLst>
          </p:nvPr>
        </p:nvGraphicFramePr>
        <p:xfrm>
          <a:off x="677863" y="2160588"/>
          <a:ext cx="8596312" cy="4046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850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613</TotalTime>
  <Words>735</Words>
  <Application>Microsoft Office PowerPoint</Application>
  <PresentationFormat>Широкоэкранный</PresentationFormat>
  <Paragraphs>115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Century Gothic</vt:lpstr>
      <vt:lpstr>Times New Roman</vt:lpstr>
      <vt:lpstr>Wingdings 3</vt:lpstr>
      <vt:lpstr>Ион</vt:lpstr>
      <vt:lpstr>Професійний розвиток педагога:</vt:lpstr>
      <vt:lpstr>Основні зміни:</vt:lpstr>
      <vt:lpstr>Основні зміни:</vt:lpstr>
      <vt:lpstr>Форми підвищення кваліфікації</vt:lpstr>
      <vt:lpstr>Основні види підвищення кваліфікації</vt:lpstr>
      <vt:lpstr>Обсяг підвищення кваліфікації </vt:lpstr>
      <vt:lpstr>Педагог має право</vt:lpstr>
      <vt:lpstr>Місце проведення підвищення кваліфікації</vt:lpstr>
      <vt:lpstr>Пріоритети в напрямках підвищення кваліфікації</vt:lpstr>
      <vt:lpstr>СУБ’ЄКТ ПІДВИЩЕННЯ  КВАЛІФІКАЦІЇ </vt:lpstr>
      <vt:lpstr>СУБ’ЄКТ ПІДВИЩЕННЯ  КВАЛІФІКАЦІЇ </vt:lpstr>
      <vt:lpstr>Програма підвищення кваліфікації</vt:lpstr>
      <vt:lpstr>СУБ’ЄКТ ПІДВИЩЕННЯ  КВАЛІФІКАЦІЇ На що варто звернути увагу під час вибору суб’єкта підвищення кваліфікації?   </vt:lpstr>
      <vt:lpstr>ЯКИЙ ДОКУМЕНТ ОТРИМУЮТЬ ПІСЛЯ ПРОХОДЖЕННЯ ПІВИЩЕННЯ КВАЛІФІКАЦІЇ? </vt:lpstr>
      <vt:lpstr>Презентация PowerPoint</vt:lpstr>
      <vt:lpstr>Визнання результатів </vt:lpstr>
      <vt:lpstr>Два етапи планування курсів ПК: </vt:lpstr>
      <vt:lpstr>Порядок дій: </vt:lpstr>
      <vt:lpstr>Джерела фінансування ПК: </vt:lpstr>
      <vt:lpstr>курси в ЛОІППО</vt:lpstr>
      <vt:lpstr>Нового положення про підвищення кваліфікації ще НЕМАЄ )))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Користувач Windows</dc:creator>
  <cp:lastModifiedBy>Користувач Windows</cp:lastModifiedBy>
  <cp:revision>26</cp:revision>
  <dcterms:created xsi:type="dcterms:W3CDTF">2020-06-10T13:39:34Z</dcterms:created>
  <dcterms:modified xsi:type="dcterms:W3CDTF">2020-06-30T08:12:36Z</dcterms:modified>
</cp:coreProperties>
</file>