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4" r:id="rId4"/>
    <p:sldId id="261" r:id="rId5"/>
    <p:sldId id="265" r:id="rId6"/>
    <p:sldId id="262" r:id="rId7"/>
    <p:sldId id="267" r:id="rId8"/>
    <p:sldId id="268" r:id="rId9"/>
    <p:sldId id="266" r:id="rId10"/>
    <p:sldId id="263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48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BDD8-BCE0-4679-941B-1A783435AE7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0063-1A32-41FD-9E8E-63E28069F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BDD8-BCE0-4679-941B-1A783435AE7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0063-1A32-41FD-9E8E-63E28069F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BDD8-BCE0-4679-941B-1A783435AE7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0063-1A32-41FD-9E8E-63E28069F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BDD8-BCE0-4679-941B-1A783435AE7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0063-1A32-41FD-9E8E-63E28069F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BDD8-BCE0-4679-941B-1A783435AE7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0063-1A32-41FD-9E8E-63E28069F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BDD8-BCE0-4679-941B-1A783435AE7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0063-1A32-41FD-9E8E-63E28069F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BDD8-BCE0-4679-941B-1A783435AE7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0063-1A32-41FD-9E8E-63E28069F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BDD8-BCE0-4679-941B-1A783435AE7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0063-1A32-41FD-9E8E-63E28069F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BDD8-BCE0-4679-941B-1A783435AE7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0063-1A32-41FD-9E8E-63E28069F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BDD8-BCE0-4679-941B-1A783435AE7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0063-1A32-41FD-9E8E-63E28069F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BDD8-BCE0-4679-941B-1A783435AE7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70063-1A32-41FD-9E8E-63E28069F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FBDD8-BCE0-4679-941B-1A783435AE73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70063-1A32-41FD-9E8E-63E28069F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Життєвий та творчий шлях</a:t>
            </a:r>
            <a:br>
              <a:rPr lang="uk-UA" dirty="0" smtClean="0"/>
            </a:br>
            <a:r>
              <a:rPr lang="uk-UA" dirty="0" smtClean="0"/>
              <a:t>Василя </a:t>
            </a:r>
            <a:r>
              <a:rPr lang="uk-UA" dirty="0" err="1"/>
              <a:t>М</a:t>
            </a:r>
            <a:r>
              <a:rPr lang="uk-UA" dirty="0" err="1" smtClean="0"/>
              <a:t>ошуренка</a:t>
            </a:r>
            <a:endParaRPr lang="ru-RU" dirty="0"/>
          </a:p>
        </p:txBody>
      </p:sp>
      <p:pic>
        <p:nvPicPr>
          <p:cNvPr id="4097" name="Picture 1" descr="C:\Users\UserD\Pictures\Фото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74100" y="1600200"/>
            <a:ext cx="3395799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428604"/>
            <a:ext cx="3071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err="1" smtClean="0"/>
              <a:t>Тво</a:t>
            </a:r>
            <a:r>
              <a:rPr lang="ru-RU" b="1" dirty="0" err="1" smtClean="0"/>
              <a:t>ри</a:t>
            </a:r>
            <a:r>
              <a:rPr lang="ru-RU" b="1" dirty="0" smtClean="0"/>
              <a:t> </a:t>
            </a:r>
            <a:r>
              <a:rPr lang="ru-RU" b="1" dirty="0" smtClean="0"/>
              <a:t>В. </a:t>
            </a:r>
            <a:r>
              <a:rPr lang="ru-RU" b="1" dirty="0" err="1" smtClean="0"/>
              <a:t>Мошуренка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500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7158" y="1000108"/>
            <a:ext cx="8429684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Антологія одного вірша [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uk-UA" sz="1500" i="1" dirty="0" smtClean="0">
                <a:latin typeface="Times New Roman" pitchFamily="18" charset="0"/>
                <a:cs typeface="Times New Roman" pitchFamily="18" charset="0"/>
              </a:rPr>
              <a:t>Летіть, мої думи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…] // Народне слово. – 2017. – 12 жовтня. – С. 8</a:t>
            </a:r>
          </a:p>
          <a:p>
            <a:pPr fontAlgn="base"/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uk-UA" sz="1500" i="1" dirty="0" smtClean="0">
                <a:latin typeface="Times New Roman" pitchFamily="18" charset="0"/>
                <a:cs typeface="Times New Roman" pitchFamily="18" charset="0"/>
              </a:rPr>
              <a:t>. Випрасувані фіранки, або Наші ідуть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: новела / В.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// Народне слово. – 2018. – 9 серпня. – С. 8</a:t>
            </a:r>
          </a:p>
          <a:p>
            <a:pPr fontAlgn="base"/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uk-UA" sz="1500" i="1" dirty="0" smtClean="0">
                <a:latin typeface="Times New Roman" pitchFamily="18" charset="0"/>
                <a:cs typeface="Times New Roman" pitchFamily="18" charset="0"/>
              </a:rPr>
              <a:t>. Горобчик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[Текст]: оповідання / В.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// Народне слово. – 2018. – 4 січня. –</a:t>
            </a:r>
          </a:p>
          <a:p>
            <a:pPr fontAlgn="base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С. 8: фото</a:t>
            </a:r>
          </a:p>
          <a:p>
            <a:pPr fontAlgn="base"/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uk-UA" sz="1500" i="1" dirty="0" smtClean="0">
                <a:latin typeface="Times New Roman" pitchFamily="18" charset="0"/>
                <a:cs typeface="Times New Roman" pitchFamily="18" charset="0"/>
              </a:rPr>
              <a:t>Дитинство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: диптих / В.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// Народне слово. – 2009. – 17 березня. – С. 7</a:t>
            </a:r>
          </a:p>
          <a:p>
            <a:pPr fontAlgn="base"/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uk-UA" sz="1500" i="1" dirty="0" smtClean="0">
                <a:latin typeface="Times New Roman" pitchFamily="18" charset="0"/>
                <a:cs typeface="Times New Roman" pitchFamily="18" charset="0"/>
              </a:rPr>
              <a:t>. Німецька воша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: Оповідання / В.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// Березіль. – 2013. – № 5-6. – С. 91-94 :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портр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uk-UA" sz="1500" i="1" dirty="0" smtClean="0">
                <a:latin typeface="Times New Roman" pitchFamily="18" charset="0"/>
                <a:cs typeface="Times New Roman" pitchFamily="18" charset="0"/>
              </a:rPr>
              <a:t>О пів на першу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: Оповідання / В.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// Степ. – 2017. – № 2. – С. 58-61: фото</a:t>
            </a:r>
          </a:p>
          <a:p>
            <a:pPr fontAlgn="base"/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uk-UA" sz="1500" i="1" dirty="0" smtClean="0">
                <a:latin typeface="Times New Roman" pitchFamily="18" charset="0"/>
                <a:cs typeface="Times New Roman" pitchFamily="18" charset="0"/>
              </a:rPr>
              <a:t>. Оповідання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/ В.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// Київ. – 2016. – № 3-4. – С. 137-147: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портр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В. П</a:t>
            </a:r>
            <a:r>
              <a:rPr lang="uk-UA" sz="1500" i="1" dirty="0" smtClean="0">
                <a:latin typeface="Times New Roman" pitchFamily="18" charset="0"/>
                <a:cs typeface="Times New Roman" pitchFamily="18" charset="0"/>
              </a:rPr>
              <a:t>. Коріння, або я – </a:t>
            </a:r>
            <a:r>
              <a:rPr lang="uk-UA" sz="1500" i="1" dirty="0" err="1" smtClean="0">
                <a:latin typeface="Times New Roman" pitchFamily="18" charset="0"/>
                <a:cs typeface="Times New Roman" pitchFamily="18" charset="0"/>
              </a:rPr>
              <a:t>Розумівка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: образки, медитації, новели, оповідання / В.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. – Кіровоград: Центрально-Українське вид-во, 2016. – 247 с.: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портр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uk-UA" sz="1500" i="1" dirty="0" smtClean="0">
                <a:latin typeface="Times New Roman" pitchFamily="18" charset="0"/>
                <a:cs typeface="Times New Roman" pitchFamily="18" charset="0"/>
              </a:rPr>
              <a:t>Плач, поете!…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[Текст] / В.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// Народне слово. – 2012. – 1 листопада. –</a:t>
            </a:r>
          </a:p>
          <a:p>
            <a:pPr fontAlgn="base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С. 12</a:t>
            </a:r>
          </a:p>
          <a:p>
            <a:pPr fontAlgn="base"/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uk-UA" sz="1500" i="1" dirty="0" smtClean="0">
                <a:latin typeface="Times New Roman" pitchFamily="18" charset="0"/>
                <a:cs typeface="Times New Roman" pitchFamily="18" charset="0"/>
              </a:rPr>
              <a:t>. Про трави в росі і стрічку в косі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/ В.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// Літературна Україна. – 2015. – 5 листопада. – С. 15: фото</a:t>
            </a:r>
          </a:p>
          <a:p>
            <a:pPr fontAlgn="base"/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uk-UA" sz="1500" i="1" dirty="0" smtClean="0">
                <a:latin typeface="Times New Roman" pitchFamily="18" charset="0"/>
                <a:cs typeface="Times New Roman" pitchFamily="18" charset="0"/>
              </a:rPr>
              <a:t>. Шедеври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: новели / В.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. – Житомир: Рута, 2015. – 159 с.: фото</a:t>
            </a:r>
          </a:p>
          <a:p>
            <a:pPr fontAlgn="base"/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uk-UA" sz="1500" i="1" dirty="0" smtClean="0">
                <a:latin typeface="Times New Roman" pitchFamily="18" charset="0"/>
                <a:cs typeface="Times New Roman" pitchFamily="18" charset="0"/>
              </a:rPr>
              <a:t>. Я до тебе ще приїду-прилечу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…: вірш / В. </a:t>
            </a:r>
            <a:r>
              <a:rPr lang="uk-UA" sz="15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// Народне слово. – 2017. – 13 липня. – С. 6: фото</a:t>
            </a:r>
          </a:p>
          <a:p>
            <a:pPr fontAlgn="base"/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ea typeface="Times New Roman" pitchFamily="18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118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Джерела: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000108"/>
            <a:ext cx="87154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Мошуренко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Дитинство: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диптих / В.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Мошуренко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Народне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слово. – 2009. – 17 березня. – С. 7</a:t>
            </a:r>
          </a:p>
          <a:p>
            <a:pPr fontAlgn="base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Любарський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uk-UA" sz="1600" i="1" dirty="0" err="1" smtClean="0">
                <a:latin typeface="Times New Roman" pitchFamily="18" charset="0"/>
                <a:cs typeface="Times New Roman" pitchFamily="18" charset="0"/>
              </a:rPr>
              <a:t>Тринди-бринди</a:t>
            </a:r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почалися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сьомому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 Р.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Любарський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Народне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слово.</a:t>
            </a:r>
          </a:p>
          <a:p>
            <a:pPr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- 2017. – 2 лютого. – С. 8: фото</a:t>
            </a:r>
          </a:p>
          <a:p>
            <a:pPr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Небеленчук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І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новелою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Василя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Мошуренка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«О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пів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на першу»: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урок, 11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 І.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Небеленчук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школах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2018. – № 7-8. – С. 77-82</a:t>
            </a:r>
          </a:p>
          <a:p>
            <a:pPr fontAlgn="base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79704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Бібліографічний нарис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“Тернистими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шляхами до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визнання”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Фото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72330" y="4071942"/>
            <a:ext cx="1769337" cy="2358194"/>
          </a:xfrm>
        </p:spPr>
      </p:pic>
      <p:sp>
        <p:nvSpPr>
          <p:cNvPr id="9" name="TextBox 8"/>
          <p:cNvSpPr txBox="1"/>
          <p:nvPr/>
        </p:nvSpPr>
        <p:spPr>
          <a:xfrm>
            <a:off x="500034" y="2285992"/>
            <a:ext cx="85160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	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Олександрівщина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багата письменницькими талантами, проте творчість  цього автора не має аналогів у літературній спадщині краю.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Василь Петрович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народився 12 лютого 1958 року в селі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Розумівка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Олександрівського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району Кіровоградської області.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688" y="428604"/>
            <a:ext cx="8715468" cy="45005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	Як  згадує Василь Петрович в автобіографії, «я народився на Трьох Святих в селянській сім’ї, яка шанувала усе УКРАЇНСЬКЕ, але в хаті не було жодної книжки. Так сталось, що прийшов я у цей світ…байстрюком: не дозволила поріднитись з бідняками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Мошуренками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багатша родина мого фізичного батька (він і зараз живе в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Розумівці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 (дай Боже йому здоров’я!), хоч жодного разу з сином не спілкувався (мабуть, сором’язливий). Тому його прізвище – не стало моїм». 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	Дідусь письменника Дмитро воював, кілька разів потрапляв до полону. Після закінчення Другої світової війни працював у колгоспі.</a:t>
            </a:r>
            <a:r>
              <a:rPr lang="uk-UA" sz="2400" dirty="0" smtClean="0"/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Бабуся Марія у травні 1933 року, у період голодовки, втратила дев’ятеро рідних людей – маму, тата, братиків і сестричок, залишившись сама. </a:t>
            </a:r>
          </a:p>
          <a:p>
            <a:endParaRPr lang="uk-UA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D:\картинки\Орнамент\орнамент 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072074"/>
            <a:ext cx="479107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49292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      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Початкову школу закінчив у рідному селі в 1973 році. Потім два роки навчався в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Бовтиській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школі. </a:t>
            </a:r>
          </a:p>
          <a:p>
            <a:pPr>
              <a:buNone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       Писати  почав з дитинства, думав, що письменники - «це призначені Кимось люди».  Перші вірші створив десь у сьомому класі, коли закохався у найкращу дівчинку школи, а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своє напівголодне  босоноге дитинство автор відтворив у новелах «Байстрюк», «Коси коса, доки роса», «Цукерки для батька», «Поробила», «Грицько, Лукаш, Марина…, Андрій…, а далі я забула».</a:t>
            </a:r>
          </a:p>
          <a:p>
            <a:pPr>
              <a:buNone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      Не вступивши до педагогічного інституту, рік працював вожатим і вчителем географії в школі. Далі була служба в армії (селище Чорна Річка під Ленінградом), яку пізніше описав у своєму романі «Фрагменти Пам’яті» або «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Дємбєль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– в маю ».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  <p:pic>
        <p:nvPicPr>
          <p:cNvPr id="2050" name="Picture 2" descr="D:\картинки\Орнамент\орнамент 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357826"/>
            <a:ext cx="479107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14290"/>
            <a:ext cx="735811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Наступна спроба вступу до педінституту виявилася також невдалою. Із третього разу нарешті став студентом філологічного факультету. Закоханий у свою професію, всі свої здібності реалізував у роботі на посаді вчителя у селі Велика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Чечеліївка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Новгородківського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району Кіровоградської області. 	Згодом став директором цієї школи. Василь Петрович згадував: «Перших п’ять років директорування відбивався від вступу в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капеерес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(єдиний в районі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непартєйний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директор-непорядок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!)».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Жага до знань знову привела В.П.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Мошуренка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 студентську лаву (історичний факультет Кіровоградського педінституту). Маючи неспокійну вдачу, вступив до Народного Руху, за що пережив потужне цькування з боку влади. Роки нескінченних судів привели до проблем зі здоров’ям.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85720" y="142853"/>
            <a:ext cx="5500726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В 2006 році починається новий, київський, період у житті письменника. «У безгрошів’ї та відчаї», як зазначає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Василь,  певний час працював охоронцем у Києві. « Охороняв діток у гімназії, автомобілі на автостоянці та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студентів у гуртожитку НАУ. Жив у «підсобках», відсипався в душових, а коли це було неможливо – у метро чи на березі якогось озерця».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Потім розпочав працювати на педагогічній ниві соціальним педагогом Словенської гімназії. Не уявляючи свого життя без дітей, влітку працює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заступником директора літнього табору.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F:\Фото Мошуренка\Фото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9" y="1142984"/>
            <a:ext cx="2833707" cy="42505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Писати, звичайно ж, продовжує. Василь Петрович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Мошуренко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автор кількох поетичних збірок «Це так просто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писати вірші» (2009), «Відчай та віра» (2010), «Колючість ніжної душі» (2012), «Мати» (2015). У кожному рядку – любов до рідного села, близьких людей, мальовничої природи, українського слова.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Письменник завжди залишався небайдужим до подій, які відбувалися в Україні: був активним учасником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Помаранчевої Революції та Революції Гідності. Про пережите описав у новелах «О пів на першу», «Горобчик».</a:t>
            </a:r>
          </a:p>
        </p:txBody>
      </p:sp>
      <p:pic>
        <p:nvPicPr>
          <p:cNvPr id="5122" name="Picture 2" descr="H:\Книги\Мат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857628"/>
            <a:ext cx="2000264" cy="28116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У 2015 році стає членом Національної спілки письменників України. Літературні здобутки друкувалися в газетах  «Сільські вісті», «Освіта», «Острів», «Літературна Україна», «Кіровоградська правда»… За словами автора,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«щось друкували у районній газеті, в армійських виданнях, в газеті «Радянський студент», але вперше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опублікували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«Кіровоградській правді». Сторінку до Дня Поезії готував Володимир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Базилевський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Пізніше (у 2002 році)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вірш «Там, де мама живе» став піснею з моєю мелодією і на Всеукраїнському фестивалі родинної творчості»</a:t>
            </a:r>
          </a:p>
        </p:txBody>
      </p:sp>
      <p:pic>
        <p:nvPicPr>
          <p:cNvPr id="4098" name="Picture 2" descr="F:\Фото Мошуренка\Фото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286256"/>
            <a:ext cx="3143250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80724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Знеболене від життєвих випробувань серце письменника зупинилося 14 червня 2018 року. Згасла зірка талановитої, небайдужої до долі країни людини.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Посмертно став лауреатом обласної літературної премії імені Євгена Маланюка у номінації «Проза» за твори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«Корінь, або Я -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Розумівка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 та «Шедеври».</a:t>
            </a:r>
          </a:p>
        </p:txBody>
      </p:sp>
      <p:pic>
        <p:nvPicPr>
          <p:cNvPr id="3" name="Picture 4" descr="C:\Users\UserD\Pictures\Фото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643314"/>
            <a:ext cx="3545044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275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Життєвий та творчий шлях Василя Мошуренка</vt:lpstr>
      <vt:lpstr>Бібліографічний нарис  “Тернистими шляхами до визнання”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Бібліотека Михайлівської ЗШ І –ІІІ ступенів</dc:title>
  <dc:creator>UserD</dc:creator>
  <cp:lastModifiedBy>UserD</cp:lastModifiedBy>
  <cp:revision>50</cp:revision>
  <dcterms:created xsi:type="dcterms:W3CDTF">2021-02-09T11:25:22Z</dcterms:created>
  <dcterms:modified xsi:type="dcterms:W3CDTF">2021-02-12T09:51:31Z</dcterms:modified>
</cp:coreProperties>
</file>