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6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3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1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2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5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2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0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3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CA14-95EF-4D1C-9BEB-90E36D140DD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E904-6D27-4F36-B0BF-96EB4479B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" y="-31219"/>
            <a:ext cx="92525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71040"/>
            <a:ext cx="7772400" cy="1353393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Прогноз погоди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0070C0"/>
                </a:solidFill>
              </a:rPr>
              <a:t>СПАСИБІ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  <p:extLst>
      <p:ext uri="{BB962C8B-B14F-4D97-AF65-F5344CB8AC3E}">
        <p14:creationId xmlns:p14="http://schemas.microsoft.com/office/powerpoint/2010/main" val="428650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Вправа «Продовж речення»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1124744"/>
            <a:ext cx="9127410" cy="5733256"/>
          </a:xfrm>
        </p:spPr>
      </p:pic>
    </p:spTree>
    <p:extLst>
      <p:ext uri="{BB962C8B-B14F-4D97-AF65-F5344CB8AC3E}">
        <p14:creationId xmlns:p14="http://schemas.microsoft.com/office/powerpoint/2010/main" val="8150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rgbClr val="0070C0"/>
                </a:solidFill>
              </a:rPr>
              <a:t>Скажіть, будь ласка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404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4400" dirty="0" smtClean="0"/>
              <a:t>Тварини – частини живої чи неживої природи. </a:t>
            </a:r>
          </a:p>
          <a:p>
            <a:pPr marL="514350" indent="-514350">
              <a:buAutoNum type="arabicPeriod"/>
            </a:pPr>
            <a:r>
              <a:rPr lang="uk-UA" sz="4400" dirty="0" smtClean="0"/>
              <a:t>Де живуть тварини?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4185"/>
            <a:ext cx="8640960" cy="34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«Хто зайвий? Чому?»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2" y="1268760"/>
            <a:ext cx="3750761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5" y="4005064"/>
            <a:ext cx="3754209" cy="2631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24847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3"/>
            <a:ext cx="4248472" cy="25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Назвіть тварину за продуктами харчування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139952" cy="5184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8017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32656"/>
            <a:ext cx="4464494" cy="652534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" y="260648"/>
            <a:ext cx="453820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5863382"/>
          </a:xfrm>
        </p:spPr>
      </p:pic>
    </p:spTree>
    <p:extLst>
      <p:ext uri="{BB962C8B-B14F-4D97-AF65-F5344CB8AC3E}">
        <p14:creationId xmlns:p14="http://schemas.microsoft.com/office/powerpoint/2010/main" val="15437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337061" cy="59766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460851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4032448" cy="61926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680520" cy="6597352"/>
          </a:xfrm>
        </p:spPr>
      </p:pic>
    </p:spTree>
    <p:extLst>
      <p:ext uri="{BB962C8B-B14F-4D97-AF65-F5344CB8AC3E}">
        <p14:creationId xmlns:p14="http://schemas.microsoft.com/office/powerpoint/2010/main" val="161294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Прогноз погоди</vt:lpstr>
      <vt:lpstr>Вправа «Продовж речення»</vt:lpstr>
      <vt:lpstr>Скажіть, будь ласка</vt:lpstr>
      <vt:lpstr>«Хто зайвий? Чому?»</vt:lpstr>
      <vt:lpstr>Назвіть тварину за продуктами харчування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 погоди</dc:title>
  <dc:creator>User</dc:creator>
  <cp:lastModifiedBy>Lenovo</cp:lastModifiedBy>
  <cp:revision>9</cp:revision>
  <dcterms:created xsi:type="dcterms:W3CDTF">2019-03-12T11:04:29Z</dcterms:created>
  <dcterms:modified xsi:type="dcterms:W3CDTF">2019-03-12T18:55:42Z</dcterms:modified>
</cp:coreProperties>
</file>