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62" r:id="rId5"/>
    <p:sldId id="258" r:id="rId6"/>
    <p:sldId id="259" r:id="rId7"/>
    <p:sldId id="266" r:id="rId8"/>
    <p:sldId id="260" r:id="rId9"/>
    <p:sldId id="263" r:id="rId10"/>
    <p:sldId id="261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836712"/>
            <a:ext cx="8153400" cy="1584176"/>
          </a:xfrm>
        </p:spPr>
        <p:txBody>
          <a:bodyPr>
            <a:normAutofit fontScale="90000"/>
          </a:bodyPr>
          <a:lstStyle/>
          <a:p>
            <a:r>
              <a:rPr lang="ru-RU" dirty="0"/>
              <a:t>Весела </a:t>
            </a:r>
            <a:r>
              <a:rPr lang="ru-RU" dirty="0" err="1"/>
              <a:t>дерев’яна</a:t>
            </a:r>
            <a:r>
              <a:rPr lang="ru-RU" dirty="0"/>
              <a:t> лялька, яку </a:t>
            </a:r>
            <a:r>
              <a:rPr lang="ru-RU" dirty="0" err="1"/>
              <a:t>знає</a:t>
            </a:r>
            <a:r>
              <a:rPr lang="ru-RU" dirty="0"/>
              <a:t> весь </a:t>
            </a:r>
            <a:r>
              <a:rPr lang="ru-RU" dirty="0" err="1"/>
              <a:t>світ</a:t>
            </a:r>
            <a:r>
              <a:rPr lang="ru-RU" dirty="0"/>
              <a:t>. Карло </a:t>
            </a:r>
            <a:r>
              <a:rPr lang="ru-RU" dirty="0" err="1"/>
              <a:t>Коллоді</a:t>
            </a:r>
            <a:r>
              <a:rPr lang="ru-RU" dirty="0"/>
              <a:t> «</a:t>
            </a:r>
            <a:r>
              <a:rPr lang="ru-RU" dirty="0" err="1"/>
              <a:t>Пригоди</a:t>
            </a:r>
            <a:r>
              <a:rPr lang="ru-RU" dirty="0"/>
              <a:t> </a:t>
            </a:r>
            <a:r>
              <a:rPr lang="ru-RU" dirty="0" err="1"/>
              <a:t>Піноккіо</a:t>
            </a:r>
            <a:r>
              <a:rPr lang="ru-RU" dirty="0"/>
              <a:t>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2708920"/>
            <a:ext cx="8153400" cy="3387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Мета: </a:t>
            </a:r>
            <a:r>
              <a:rPr lang="ru-RU" dirty="0" err="1"/>
              <a:t>вдосконалювати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виразного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 </a:t>
            </a:r>
            <a:r>
              <a:rPr lang="ru-RU" dirty="0" err="1"/>
              <a:t>прозових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; </a:t>
            </a:r>
            <a:r>
              <a:rPr lang="ru-RU" dirty="0" err="1"/>
              <a:t>вчити</a:t>
            </a:r>
            <a:r>
              <a:rPr lang="ru-RU" dirty="0"/>
              <a:t> </a:t>
            </a:r>
            <a:r>
              <a:rPr lang="ru-RU" dirty="0" err="1"/>
              <a:t>відтворювати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;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вживати</a:t>
            </a:r>
            <a:r>
              <a:rPr lang="ru-RU" dirty="0"/>
              <a:t> у </a:t>
            </a:r>
            <a:r>
              <a:rPr lang="ru-RU" dirty="0" err="1"/>
              <a:t>мовленні</a:t>
            </a:r>
            <a:r>
              <a:rPr lang="ru-RU" dirty="0"/>
              <a:t> </a:t>
            </a:r>
            <a:r>
              <a:rPr lang="ru-RU" dirty="0" err="1"/>
              <a:t>образні</a:t>
            </a:r>
            <a:r>
              <a:rPr lang="ru-RU" dirty="0"/>
              <a:t> </a:t>
            </a:r>
            <a:r>
              <a:rPr lang="ru-RU" dirty="0" err="1"/>
              <a:t>вислови</a:t>
            </a:r>
            <a:r>
              <a:rPr lang="ru-RU" dirty="0"/>
              <a:t>,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спільне</a:t>
            </a:r>
            <a:r>
              <a:rPr lang="ru-RU" dirty="0"/>
              <a:t> та </a:t>
            </a:r>
            <a:r>
              <a:rPr lang="ru-RU" dirty="0" err="1"/>
              <a:t>відмінне</a:t>
            </a:r>
            <a:r>
              <a:rPr lang="ru-RU" dirty="0"/>
              <a:t> у </a:t>
            </a:r>
            <a:r>
              <a:rPr lang="ru-RU" dirty="0" err="1"/>
              <a:t>пригодах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,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оцінну</a:t>
            </a:r>
            <a:r>
              <a:rPr lang="ru-RU" dirty="0"/>
              <a:t> характеристику; </a:t>
            </a:r>
            <a:r>
              <a:rPr lang="ru-RU" dirty="0" err="1"/>
              <a:t>виховувати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справедливості</a:t>
            </a:r>
            <a:r>
              <a:rPr lang="ru-RU" dirty="0"/>
              <a:t> та </a:t>
            </a:r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вчинки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5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2)  </a:t>
            </a:r>
            <a:r>
              <a:rPr lang="ru-RU" i="1" dirty="0" err="1"/>
              <a:t>Словникова</a:t>
            </a:r>
            <a:r>
              <a:rPr lang="ru-RU" i="1" dirty="0"/>
              <a:t> робота.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800" dirty="0" err="1" smtClean="0"/>
              <a:t>Попрямував</a:t>
            </a:r>
            <a:r>
              <a:rPr lang="ru-RU" sz="3800" dirty="0" smtClean="0"/>
              <a:t>                             </a:t>
            </a:r>
            <a:r>
              <a:rPr lang="ru-RU" sz="3800" dirty="0"/>
              <a:t>шкода</a:t>
            </a:r>
          </a:p>
          <a:p>
            <a:r>
              <a:rPr lang="ru-RU" sz="3800" dirty="0" err="1"/>
              <a:t>безвихідь</a:t>
            </a:r>
            <a:r>
              <a:rPr lang="ru-RU" sz="3800" dirty="0"/>
              <a:t>                                 </a:t>
            </a:r>
            <a:r>
              <a:rPr lang="ru-RU" sz="3800" dirty="0" err="1"/>
              <a:t>шибеник</a:t>
            </a:r>
            <a:endParaRPr lang="ru-RU" sz="3800" dirty="0"/>
          </a:p>
          <a:p>
            <a:r>
              <a:rPr lang="ru-RU" sz="3800" dirty="0" err="1"/>
              <a:t>виразне</a:t>
            </a:r>
            <a:r>
              <a:rPr lang="ru-RU" sz="3800" dirty="0"/>
              <a:t>                                    </a:t>
            </a:r>
            <a:r>
              <a:rPr lang="ru-RU" sz="3800" dirty="0" err="1"/>
              <a:t>афіша</a:t>
            </a:r>
            <a:endParaRPr lang="ru-RU" sz="3800" dirty="0"/>
          </a:p>
          <a:p>
            <a:r>
              <a:rPr lang="ru-RU" sz="3800" dirty="0" err="1"/>
              <a:t>бідолашний</a:t>
            </a:r>
            <a:r>
              <a:rPr lang="ru-RU" sz="3800" dirty="0"/>
              <a:t>                             </a:t>
            </a:r>
            <a:r>
              <a:rPr lang="ru-RU" sz="3800" dirty="0" err="1"/>
              <a:t>йолоп</a:t>
            </a:r>
            <a:endParaRPr lang="ru-RU" sz="3800" dirty="0"/>
          </a:p>
          <a:p>
            <a:r>
              <a:rPr lang="ru-RU" sz="3800" dirty="0" err="1"/>
              <a:t>розсудливіший</a:t>
            </a:r>
            <a:r>
              <a:rPr lang="ru-RU" sz="3800" dirty="0"/>
              <a:t>                       сольдо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9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/>
              <a:t>Вправи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— </a:t>
            </a:r>
            <a:r>
              <a:rPr lang="ru-RU" dirty="0" err="1"/>
              <a:t>Знайдіть</a:t>
            </a:r>
            <a:r>
              <a:rPr lang="ru-RU" dirty="0"/>
              <a:t> у </a:t>
            </a:r>
            <a:r>
              <a:rPr lang="ru-RU" dirty="0" err="1"/>
              <a:t>тексті</a:t>
            </a:r>
            <a:r>
              <a:rPr lang="ru-RU" dirty="0"/>
              <a:t>, кому належать </a:t>
            </a:r>
            <a:r>
              <a:rPr lang="ru-RU" dirty="0" err="1"/>
              <a:t>ці</a:t>
            </a:r>
            <a:r>
              <a:rPr lang="ru-RU" dirty="0"/>
              <a:t> слова.</a:t>
            </a:r>
          </a:p>
          <a:p>
            <a:pPr marL="0" indent="0">
              <a:buNone/>
            </a:pPr>
            <a:r>
              <a:rPr lang="ru-RU" dirty="0"/>
              <a:t>•	«</a:t>
            </a:r>
            <a:r>
              <a:rPr lang="ru-RU" dirty="0" err="1"/>
              <a:t>Чи</a:t>
            </a:r>
            <a:r>
              <a:rPr lang="ru-RU" dirty="0"/>
              <a:t> я сплю?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?» </a:t>
            </a:r>
          </a:p>
          <a:p>
            <a:pPr marL="0" indent="0">
              <a:buNone/>
            </a:pPr>
            <a:r>
              <a:rPr lang="ru-RU" dirty="0"/>
              <a:t>•	«</a:t>
            </a:r>
            <a:r>
              <a:rPr lang="ru-RU" dirty="0" err="1"/>
              <a:t>Справді</a:t>
            </a:r>
            <a:r>
              <a:rPr lang="ru-RU" dirty="0"/>
              <a:t>, </a:t>
            </a:r>
            <a:r>
              <a:rPr lang="ru-RU" dirty="0" err="1"/>
              <a:t>Піноккіо</a:t>
            </a:r>
            <a:r>
              <a:rPr lang="ru-RU" dirty="0"/>
              <a:t>!» </a:t>
            </a:r>
          </a:p>
          <a:p>
            <a:pPr marL="0" indent="0">
              <a:buNone/>
            </a:pPr>
            <a:r>
              <a:rPr lang="ru-RU" dirty="0"/>
              <a:t>•	«</a:t>
            </a:r>
            <a:r>
              <a:rPr lang="ru-RU" dirty="0" err="1"/>
              <a:t>Хочемо</a:t>
            </a:r>
            <a:r>
              <a:rPr lang="ru-RU" dirty="0"/>
              <a:t> </a:t>
            </a:r>
            <a:r>
              <a:rPr lang="ru-RU" dirty="0" err="1"/>
              <a:t>комедії</a:t>
            </a:r>
            <a:r>
              <a:rPr lang="ru-RU" dirty="0"/>
              <a:t>! Дайте </a:t>
            </a:r>
            <a:r>
              <a:rPr lang="ru-RU" dirty="0" err="1"/>
              <a:t>комедію</a:t>
            </a:r>
            <a:r>
              <a:rPr lang="ru-RU" dirty="0"/>
              <a:t>!» </a:t>
            </a:r>
          </a:p>
          <a:p>
            <a:pPr marL="0" indent="0">
              <a:buNone/>
            </a:pPr>
            <a:r>
              <a:rPr lang="ru-RU" dirty="0"/>
              <a:t>•	«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прийшов</a:t>
            </a:r>
            <a:r>
              <a:rPr lang="ru-RU" dirty="0"/>
              <a:t> до </a:t>
            </a:r>
            <a:r>
              <a:rPr lang="ru-RU" dirty="0" err="1"/>
              <a:t>мого</a:t>
            </a:r>
            <a:r>
              <a:rPr lang="ru-RU" dirty="0"/>
              <a:t> театру?» </a:t>
            </a:r>
          </a:p>
          <a:p>
            <a:pPr marL="0" indent="0">
              <a:buNone/>
            </a:pPr>
            <a:r>
              <a:rPr lang="ru-RU" dirty="0"/>
              <a:t>•	«Ой </a:t>
            </a:r>
            <a:r>
              <a:rPr lang="ru-RU" dirty="0" err="1"/>
              <a:t>татоньку</a:t>
            </a:r>
            <a:r>
              <a:rPr lang="ru-RU" dirty="0"/>
              <a:t> </a:t>
            </a:r>
            <a:r>
              <a:rPr lang="ru-RU" dirty="0" err="1"/>
              <a:t>мій</a:t>
            </a:r>
            <a:r>
              <a:rPr lang="ru-RU" dirty="0"/>
              <a:t>, </a:t>
            </a:r>
            <a:r>
              <a:rPr lang="ru-RU" dirty="0" err="1"/>
              <a:t>рятуй</a:t>
            </a:r>
            <a:r>
              <a:rPr lang="ru-RU" dirty="0"/>
              <a:t> мене!»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4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Гра</a:t>
            </a:r>
            <a:r>
              <a:rPr lang="ru-RU" dirty="0"/>
              <a:t> «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уважний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читач</a:t>
            </a:r>
            <a:r>
              <a:rPr lang="ru-RU" dirty="0"/>
              <a:t>?».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Карло </a:t>
            </a:r>
            <a:r>
              <a:rPr lang="ru-RU" dirty="0" err="1"/>
              <a:t>Коллоді</a:t>
            </a:r>
            <a:r>
              <a:rPr lang="ru-RU" dirty="0"/>
              <a:t> — </a:t>
            </a:r>
            <a:r>
              <a:rPr lang="ru-RU" dirty="0" err="1"/>
              <a:t>псевдонім</a:t>
            </a:r>
            <a:r>
              <a:rPr lang="ru-RU" dirty="0"/>
              <a:t> </a:t>
            </a:r>
            <a:r>
              <a:rPr lang="ru-RU" dirty="0" err="1"/>
              <a:t>відомого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/>
              <a:t>італійського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в) </a:t>
            </a:r>
            <a:r>
              <a:rPr lang="ru-RU" dirty="0" err="1"/>
              <a:t>японського</a:t>
            </a:r>
            <a:r>
              <a:rPr lang="ru-RU" dirty="0"/>
              <a:t> </a:t>
            </a:r>
            <a:r>
              <a:rPr lang="ru-RU" dirty="0" err="1"/>
              <a:t>казкаря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На головного героя </a:t>
            </a:r>
            <a:r>
              <a:rPr lang="ru-RU" dirty="0" err="1"/>
              <a:t>казки</a:t>
            </a:r>
            <a:r>
              <a:rPr lang="ru-RU" dirty="0"/>
              <a:t> схожий: </a:t>
            </a:r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/>
              <a:t>Буратіно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французький</a:t>
            </a:r>
            <a:r>
              <a:rPr lang="ru-RU" dirty="0"/>
              <a:t> Хлопчик-</a:t>
            </a:r>
            <a:r>
              <a:rPr lang="ru-RU" dirty="0" err="1"/>
              <a:t>мізинчик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в)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Котигорошко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Яке </a:t>
            </a:r>
            <a:r>
              <a:rPr lang="ru-RU" dirty="0" err="1"/>
              <a:t>прізвище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у столяра, </a:t>
            </a:r>
            <a:r>
              <a:rPr lang="ru-RU" dirty="0" err="1"/>
              <a:t>який</a:t>
            </a:r>
            <a:r>
              <a:rPr lang="ru-RU" dirty="0"/>
              <a:t> першим </a:t>
            </a:r>
            <a:r>
              <a:rPr lang="ru-RU" dirty="0" err="1"/>
              <a:t>побачив</a:t>
            </a:r>
            <a:r>
              <a:rPr lang="ru-RU" dirty="0"/>
              <a:t> </a:t>
            </a:r>
            <a:r>
              <a:rPr lang="ru-RU" dirty="0" err="1"/>
              <a:t>поліно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говорило? </a:t>
            </a:r>
          </a:p>
          <a:p>
            <a:pPr marL="0" indent="0">
              <a:buNone/>
            </a:pPr>
            <a:r>
              <a:rPr lang="ru-RU" dirty="0"/>
              <a:t>а) Верба;</a:t>
            </a:r>
          </a:p>
          <a:p>
            <a:pPr marL="0" indent="0">
              <a:buNone/>
            </a:pPr>
            <a:r>
              <a:rPr lang="ru-RU" dirty="0"/>
              <a:t>б) Вишня;</a:t>
            </a:r>
          </a:p>
          <a:p>
            <a:pPr marL="0" indent="0">
              <a:buNone/>
            </a:pPr>
            <a:r>
              <a:rPr lang="ru-RU" dirty="0"/>
              <a:t>в) Груша.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1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514528" cy="64087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поспішив</a:t>
            </a:r>
            <a:r>
              <a:rPr lang="ru-RU" dirty="0"/>
              <a:t> </a:t>
            </a:r>
            <a:r>
              <a:rPr lang="ru-RU" dirty="0" err="1"/>
              <a:t>Піноккіо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піти</a:t>
            </a:r>
            <a:r>
              <a:rPr lang="ru-RU" dirty="0"/>
              <a:t> до </a:t>
            </a:r>
            <a:r>
              <a:rPr lang="ru-RU" dirty="0" err="1"/>
              <a:t>школи</a:t>
            </a:r>
            <a:r>
              <a:rPr lang="ru-RU" dirty="0"/>
              <a:t>? </a:t>
            </a:r>
          </a:p>
          <a:p>
            <a:pPr marL="0" indent="0">
              <a:buNone/>
            </a:pPr>
            <a:r>
              <a:rPr lang="ru-RU" dirty="0"/>
              <a:t>а) На роботу;</a:t>
            </a:r>
          </a:p>
          <a:p>
            <a:pPr marL="0" indent="0">
              <a:buNone/>
            </a:pPr>
            <a:r>
              <a:rPr lang="ru-RU" dirty="0"/>
              <a:t>б) в </a:t>
            </a:r>
            <a:r>
              <a:rPr lang="ru-RU" dirty="0" err="1"/>
              <a:t>ляльковий</a:t>
            </a:r>
            <a:r>
              <a:rPr lang="ru-RU" dirty="0"/>
              <a:t> театр;</a:t>
            </a:r>
          </a:p>
          <a:p>
            <a:pPr marL="0" indent="0">
              <a:buNone/>
            </a:pPr>
            <a:r>
              <a:rPr lang="ru-RU" dirty="0"/>
              <a:t>в) до магазину.</a:t>
            </a:r>
          </a:p>
          <a:p>
            <a:pPr marL="0" indent="0">
              <a:buNone/>
            </a:pPr>
            <a:r>
              <a:rPr lang="ru-RU" dirty="0"/>
              <a:t>•	Де взяв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Піноккіо</a:t>
            </a:r>
            <a:r>
              <a:rPr lang="ru-RU" dirty="0"/>
              <a:t>? </a:t>
            </a:r>
          </a:p>
          <a:p>
            <a:pPr marL="0" indent="0">
              <a:buNone/>
            </a:pPr>
            <a:r>
              <a:rPr lang="ru-RU" dirty="0"/>
              <a:t>а) Продав свою куртку;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зарплатню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в) продав «</a:t>
            </a:r>
            <a:r>
              <a:rPr lang="ru-RU" dirty="0" err="1"/>
              <a:t>Буквар</a:t>
            </a:r>
            <a:r>
              <a:rPr lang="ru-RU" dirty="0"/>
              <a:t>».</a:t>
            </a:r>
          </a:p>
          <a:p>
            <a:pPr marL="0" indent="0">
              <a:buNone/>
            </a:pPr>
            <a:r>
              <a:rPr lang="ru-RU" dirty="0"/>
              <a:t>•	Як </a:t>
            </a:r>
            <a:r>
              <a:rPr lang="ru-RU" dirty="0" err="1"/>
              <a:t>зустріли</a:t>
            </a:r>
            <a:r>
              <a:rPr lang="ru-RU" dirty="0"/>
              <a:t> ляльки </a:t>
            </a:r>
            <a:r>
              <a:rPr lang="ru-RU" dirty="0" err="1"/>
              <a:t>свого</a:t>
            </a:r>
            <a:r>
              <a:rPr lang="ru-RU" dirty="0"/>
              <a:t> друга? </a:t>
            </a:r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байдуже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вороже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в) з </a:t>
            </a:r>
            <a:r>
              <a:rPr lang="ru-RU" dirty="0" err="1"/>
              <a:t>радістю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хазяїном</a:t>
            </a:r>
            <a:r>
              <a:rPr lang="ru-RU" dirty="0"/>
              <a:t> театру? </a:t>
            </a:r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/>
              <a:t>Жеривогонь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Джеппето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в) </a:t>
            </a:r>
            <a:r>
              <a:rPr lang="ru-RU" dirty="0" err="1"/>
              <a:t>Арлекін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err="1"/>
              <a:t>Навіщо</a:t>
            </a:r>
            <a:r>
              <a:rPr lang="ru-RU" dirty="0"/>
              <a:t> </a:t>
            </a:r>
            <a:r>
              <a:rPr lang="ru-RU" dirty="0" err="1"/>
              <a:t>хазяїн</a:t>
            </a:r>
            <a:r>
              <a:rPr lang="ru-RU" dirty="0"/>
              <a:t> наказав принести </a:t>
            </a:r>
            <a:r>
              <a:rPr lang="ru-RU" dirty="0" err="1"/>
              <a:t>Піноккіо</a:t>
            </a:r>
            <a:r>
              <a:rPr lang="ru-RU" dirty="0"/>
              <a:t>? </a:t>
            </a:r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прочухана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кинути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у </a:t>
            </a:r>
            <a:r>
              <a:rPr lang="ru-RU" dirty="0" err="1"/>
              <a:t>вогонь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в)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навчити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 і </a:t>
            </a:r>
            <a:r>
              <a:rPr lang="ru-RU" dirty="0" err="1"/>
              <a:t>писати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7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548680"/>
            <a:ext cx="8153400" cy="6705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VII. </a:t>
            </a:r>
            <a:r>
              <a:rPr lang="ru-RU" b="1" dirty="0" err="1"/>
              <a:t>Домашнє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53400" cy="72008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Намалювати</a:t>
            </a:r>
            <a:r>
              <a:rPr lang="ru-RU" dirty="0" smtClean="0"/>
              <a:t> </a:t>
            </a:r>
            <a:r>
              <a:rPr lang="ru-RU" dirty="0" err="1"/>
              <a:t>малюнки</a:t>
            </a:r>
            <a:r>
              <a:rPr lang="ru-RU" dirty="0"/>
              <a:t> до </a:t>
            </a:r>
            <a:r>
              <a:rPr lang="ru-RU" dirty="0" err="1"/>
              <a:t>казки</a:t>
            </a:r>
            <a:r>
              <a:rPr lang="ru-RU" dirty="0"/>
              <a:t> (с. 147–151).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1764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59980"/>
            <a:ext cx="38766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5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866527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1. Робота над </a:t>
            </a:r>
            <a:r>
              <a:rPr lang="ru-RU" b="1" i="1" dirty="0" err="1"/>
              <a:t>чистомовкою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7344816" cy="4824536"/>
          </a:xfrm>
        </p:spPr>
        <p:txBody>
          <a:bodyPr>
            <a:normAutofit lnSpcReduction="10000"/>
          </a:bodyPr>
          <a:lstStyle/>
          <a:p>
            <a:r>
              <a:rPr lang="ru-RU" sz="4000" dirty="0" err="1" smtClean="0">
                <a:solidFill>
                  <a:schemeClr val="tx1"/>
                </a:solidFill>
              </a:rPr>
              <a:t>Іли-іли-іли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>
                <a:solidFill>
                  <a:schemeClr val="tx1"/>
                </a:solidFill>
              </a:rPr>
              <a:t>— гуси на лужку </a:t>
            </a:r>
            <a:r>
              <a:rPr lang="ru-RU" sz="4000" dirty="0" err="1">
                <a:solidFill>
                  <a:schemeClr val="tx1"/>
                </a:solidFill>
              </a:rPr>
              <a:t>присіли</a:t>
            </a:r>
            <a:r>
              <a:rPr lang="ru-RU" sz="4000" dirty="0">
                <a:solidFill>
                  <a:schemeClr val="tx1"/>
                </a:solidFill>
              </a:rPr>
              <a:t>.</a:t>
            </a:r>
          </a:p>
          <a:p>
            <a:r>
              <a:rPr lang="ru-RU" sz="4000" dirty="0">
                <a:solidFill>
                  <a:schemeClr val="tx1"/>
                </a:solidFill>
              </a:rPr>
              <a:t>Али-али-али — </a:t>
            </a:r>
            <a:r>
              <a:rPr lang="ru-RU" sz="4000" dirty="0" err="1">
                <a:solidFill>
                  <a:schemeClr val="tx1"/>
                </a:solidFill>
              </a:rPr>
              <a:t>потім</a:t>
            </a:r>
            <a:r>
              <a:rPr lang="ru-RU" sz="4000" dirty="0">
                <a:solidFill>
                  <a:schemeClr val="tx1"/>
                </a:solidFill>
              </a:rPr>
              <a:t> травку </a:t>
            </a:r>
            <a:r>
              <a:rPr lang="ru-RU" sz="4000" dirty="0" err="1">
                <a:solidFill>
                  <a:schemeClr val="tx1"/>
                </a:solidFill>
              </a:rPr>
              <a:t>пощіпали</a:t>
            </a:r>
            <a:r>
              <a:rPr lang="ru-RU" sz="4000" dirty="0">
                <a:solidFill>
                  <a:schemeClr val="tx1"/>
                </a:solidFill>
              </a:rPr>
              <a:t>.</a:t>
            </a:r>
          </a:p>
          <a:p>
            <a:r>
              <a:rPr lang="ru-RU" sz="4000" dirty="0">
                <a:solidFill>
                  <a:schemeClr val="tx1"/>
                </a:solidFill>
              </a:rPr>
              <a:t>Или-или-или — у </a:t>
            </a:r>
            <a:r>
              <a:rPr lang="ru-RU" sz="4000" dirty="0" err="1">
                <a:solidFill>
                  <a:schemeClr val="tx1"/>
                </a:solidFill>
              </a:rPr>
              <a:t>водиці</a:t>
            </a:r>
            <a:r>
              <a:rPr lang="ru-RU" sz="4000" dirty="0">
                <a:solidFill>
                  <a:schemeClr val="tx1"/>
                </a:solidFill>
              </a:rPr>
              <a:t> лапки мили.</a:t>
            </a:r>
          </a:p>
          <a:p>
            <a:r>
              <a:rPr lang="ru-RU" sz="4000" dirty="0" err="1">
                <a:solidFill>
                  <a:schemeClr val="tx1"/>
                </a:solidFill>
              </a:rPr>
              <a:t>Ою-ою-ою</a:t>
            </a:r>
            <a:r>
              <a:rPr lang="ru-RU" sz="4000" dirty="0">
                <a:solidFill>
                  <a:schemeClr val="tx1"/>
                </a:solidFill>
              </a:rPr>
              <a:t> — </a:t>
            </a:r>
            <a:r>
              <a:rPr lang="ru-RU" sz="4000" dirty="0" err="1">
                <a:solidFill>
                  <a:schemeClr val="tx1"/>
                </a:solidFill>
              </a:rPr>
              <a:t>ґелґотали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між</a:t>
            </a:r>
            <a:r>
              <a:rPr lang="ru-RU" sz="4000" dirty="0">
                <a:solidFill>
                  <a:schemeClr val="tx1"/>
                </a:solidFill>
              </a:rPr>
              <a:t> собою.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/>
              <a:t>Гра</a:t>
            </a:r>
            <a:r>
              <a:rPr lang="ru-RU" b="1" i="1" dirty="0" smtClean="0"/>
              <a:t> </a:t>
            </a:r>
            <a:r>
              <a:rPr lang="ru-RU" b="1" i="1" dirty="0"/>
              <a:t>«</a:t>
            </a:r>
            <a:r>
              <a:rPr lang="ru-RU" b="1" i="1" dirty="0" err="1"/>
              <a:t>Озвуч</a:t>
            </a:r>
            <a:r>
              <a:rPr lang="ru-RU" b="1" i="1" dirty="0"/>
              <a:t> </a:t>
            </a:r>
            <a:r>
              <a:rPr lang="ru-RU" b="1" i="1" dirty="0" err="1"/>
              <a:t>малюнок</a:t>
            </a:r>
            <a:r>
              <a:rPr lang="ru-RU" b="1" i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1" y="1412776"/>
            <a:ext cx="8740997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264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7" y="33048"/>
            <a:ext cx="8970205" cy="642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9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44"/>
            <a:ext cx="9144000" cy="716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7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06489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4722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III. </a:t>
            </a:r>
            <a:r>
              <a:rPr lang="ru-RU" b="1" dirty="0" err="1"/>
              <a:t>Перевірка</a:t>
            </a:r>
            <a:r>
              <a:rPr lang="ru-RU" b="1" dirty="0"/>
              <a:t> </a:t>
            </a:r>
            <a:r>
              <a:rPr lang="ru-RU" b="1" dirty="0" err="1"/>
              <a:t>домашнього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153400" cy="1224136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 smtClean="0"/>
              <a:t>Гра</a:t>
            </a:r>
            <a:r>
              <a:rPr lang="ru-RU" i="1" dirty="0" smtClean="0"/>
              <a:t> </a:t>
            </a:r>
            <a:r>
              <a:rPr lang="ru-RU" i="1" dirty="0"/>
              <a:t>«</a:t>
            </a:r>
            <a:r>
              <a:rPr lang="ru-RU" i="1" dirty="0" err="1"/>
              <a:t>Хто</a:t>
            </a:r>
            <a:r>
              <a:rPr lang="ru-RU" i="1" dirty="0"/>
              <a:t> </a:t>
            </a:r>
            <a:r>
              <a:rPr lang="ru-RU" i="1" dirty="0" err="1"/>
              <a:t>краще</a:t>
            </a:r>
            <a:r>
              <a:rPr lang="ru-RU" i="1" dirty="0"/>
              <a:t>?»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стисло</a:t>
            </a:r>
            <a:r>
              <a:rPr lang="ru-RU" dirty="0"/>
              <a:t> </a:t>
            </a:r>
            <a:r>
              <a:rPr lang="ru-RU" dirty="0" err="1"/>
              <a:t>переказують</a:t>
            </a:r>
            <a:r>
              <a:rPr lang="ru-RU" dirty="0"/>
              <a:t> </a:t>
            </a:r>
            <a:r>
              <a:rPr lang="ru-RU" dirty="0" err="1"/>
              <a:t>казку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806489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5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Відгадайте</a:t>
            </a:r>
            <a:r>
              <a:rPr lang="ru-RU" dirty="0"/>
              <a:t> загадку.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err="1" smtClean="0"/>
              <a:t>Від</a:t>
            </a:r>
            <a:r>
              <a:rPr lang="ru-RU" sz="3600" dirty="0" smtClean="0"/>
              <a:t> </a:t>
            </a:r>
            <a:r>
              <a:rPr lang="ru-RU" sz="3600" dirty="0" err="1"/>
              <a:t>розбійників</a:t>
            </a:r>
            <a:r>
              <a:rPr lang="ru-RU" sz="3600" dirty="0"/>
              <a:t> </a:t>
            </a:r>
            <a:r>
              <a:rPr lang="ru-RU" sz="3600" dirty="0" err="1"/>
              <a:t>тікав</a:t>
            </a:r>
            <a:r>
              <a:rPr lang="ru-RU" sz="3600" dirty="0"/>
              <a:t>,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В </a:t>
            </a:r>
            <a:r>
              <a:rPr lang="ru-RU" sz="3600" dirty="0" err="1"/>
              <a:t>небі</a:t>
            </a:r>
            <a:r>
              <a:rPr lang="ru-RU" sz="3600" dirty="0"/>
              <a:t> з лебедем </a:t>
            </a:r>
            <a:r>
              <a:rPr lang="ru-RU" sz="3600" dirty="0" err="1"/>
              <a:t>літав</a:t>
            </a:r>
            <a:r>
              <a:rPr lang="ru-RU" sz="3600" dirty="0"/>
              <a:t>,</a:t>
            </a:r>
          </a:p>
          <a:p>
            <a:pPr marL="0" indent="0">
              <a:buNone/>
            </a:pPr>
            <a:r>
              <a:rPr lang="ru-RU" sz="3600" dirty="0" err="1"/>
              <a:t>Півня</a:t>
            </a:r>
            <a:r>
              <a:rPr lang="ru-RU" sz="3600" dirty="0"/>
              <a:t>, взявши за коня,</a:t>
            </a:r>
          </a:p>
          <a:p>
            <a:pPr marL="0" indent="0">
              <a:buNone/>
            </a:pPr>
            <a:r>
              <a:rPr lang="ru-RU" sz="3600" dirty="0"/>
              <a:t>Мчав по полю </a:t>
            </a:r>
            <a:r>
              <a:rPr lang="ru-RU" sz="3600" dirty="0" err="1"/>
              <a:t>навмання</a:t>
            </a:r>
            <a:r>
              <a:rPr lang="ru-RU" sz="3600" dirty="0"/>
              <a:t>,</a:t>
            </a:r>
          </a:p>
          <a:p>
            <a:pPr marL="0" indent="0">
              <a:buNone/>
            </a:pPr>
            <a:r>
              <a:rPr lang="ru-RU" sz="3600" dirty="0" err="1"/>
              <a:t>Друзів</a:t>
            </a:r>
            <a:r>
              <a:rPr lang="ru-RU" sz="3600" dirty="0"/>
              <a:t> у </a:t>
            </a:r>
            <a:r>
              <a:rPr lang="ru-RU" sz="3600" dirty="0" err="1"/>
              <a:t>біді</a:t>
            </a:r>
            <a:r>
              <a:rPr lang="ru-RU" sz="3600" dirty="0"/>
              <a:t> не кинув</a:t>
            </a:r>
          </a:p>
          <a:p>
            <a:pPr marL="0" indent="0">
              <a:buNone/>
            </a:pPr>
            <a:r>
              <a:rPr lang="ru-RU" sz="3600" dirty="0" err="1"/>
              <a:t>Знаменитий</a:t>
            </a:r>
            <a:r>
              <a:rPr lang="ru-RU" sz="3600" dirty="0"/>
              <a:t>...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38437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66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472208"/>
          </a:xfrm>
        </p:spPr>
        <p:txBody>
          <a:bodyPr>
            <a:normAutofit fontScale="90000"/>
          </a:bodyPr>
          <a:lstStyle/>
          <a:p>
            <a:r>
              <a:rPr lang="ru-RU" sz="3600" b="1" i="1" dirty="0"/>
              <a:t>1.  </a:t>
            </a:r>
            <a:r>
              <a:rPr lang="ru-RU" sz="3600" b="1" i="1" dirty="0" err="1"/>
              <a:t>Опрацювання</a:t>
            </a:r>
            <a:r>
              <a:rPr lang="ru-RU" sz="3600" b="1" i="1" dirty="0"/>
              <a:t> </a:t>
            </a:r>
            <a:r>
              <a:rPr lang="ru-RU" sz="3600" b="1" i="1" dirty="0" err="1"/>
              <a:t>уривка</a:t>
            </a:r>
            <a:r>
              <a:rPr lang="ru-RU" sz="3600" b="1" i="1" dirty="0"/>
              <a:t> з </a:t>
            </a:r>
            <a:r>
              <a:rPr lang="ru-RU" sz="3600" b="1" i="1" dirty="0" err="1"/>
              <a:t>казки</a:t>
            </a:r>
            <a:r>
              <a:rPr lang="ru-RU" sz="3600" b="1" i="1" dirty="0"/>
              <a:t> Карло </a:t>
            </a:r>
            <a:r>
              <a:rPr lang="ru-RU" sz="3600" b="1" i="1" dirty="0" err="1"/>
              <a:t>Коллоді</a:t>
            </a:r>
            <a:r>
              <a:rPr lang="ru-RU" sz="3600" b="1" i="1" dirty="0"/>
              <a:t> «</a:t>
            </a:r>
            <a:r>
              <a:rPr lang="ru-RU" sz="3600" b="1" i="1" dirty="0" err="1"/>
              <a:t>Пригоди</a:t>
            </a:r>
            <a:r>
              <a:rPr lang="ru-RU" sz="3600" b="1" i="1" dirty="0"/>
              <a:t> </a:t>
            </a:r>
            <a:r>
              <a:rPr lang="ru-RU" sz="3600" b="1" i="1" dirty="0" err="1"/>
              <a:t>Піноккіо</a:t>
            </a:r>
            <a:r>
              <a:rPr lang="ru-RU" sz="3600" b="1" i="1" dirty="0"/>
              <a:t>» (с. 147–151)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2204864"/>
            <a:ext cx="8153400" cy="38911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5702"/>
            <a:ext cx="8695263" cy="518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1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</TotalTime>
  <Words>282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Весела дерев’яна лялька, яку знає весь світ. Карло Коллоді «Пригоди Піноккіо»  </vt:lpstr>
      <vt:lpstr>1. Робота над чистомовкою </vt:lpstr>
      <vt:lpstr>Гра «Озвуч малюнок» </vt:lpstr>
      <vt:lpstr>Презентация PowerPoint</vt:lpstr>
      <vt:lpstr>Презентация PowerPoint</vt:lpstr>
      <vt:lpstr>Презентация PowerPoint</vt:lpstr>
      <vt:lpstr>III. Перевірка домашнього завдання </vt:lpstr>
      <vt:lpstr>Відгадайте загадку.</vt:lpstr>
      <vt:lpstr>1.  Опрацювання уривка з казки Карло Коллоді «Пригоди Піноккіо» (с. 147–151) </vt:lpstr>
      <vt:lpstr>2)  Словникова робота. </vt:lpstr>
      <vt:lpstr> Вправи на розвиток швидкості читання</vt:lpstr>
      <vt:lpstr>Гра «Чи уважний ти читач?».</vt:lpstr>
      <vt:lpstr>Презентация PowerPoint</vt:lpstr>
      <vt:lpstr>VII. 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Робота над чистомовкою </dc:title>
  <dc:creator>Lenovo</dc:creator>
  <cp:lastModifiedBy>Lenovo</cp:lastModifiedBy>
  <cp:revision>3</cp:revision>
  <dcterms:created xsi:type="dcterms:W3CDTF">2019-03-17T16:07:15Z</dcterms:created>
  <dcterms:modified xsi:type="dcterms:W3CDTF">2019-03-17T16:32:25Z</dcterms:modified>
</cp:coreProperties>
</file>