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6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5CB563-CA90-435C-8E95-9356136D671E}" type="datetimeFigureOut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989D51-592F-4501-85CF-010DC80F6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34D01-73D3-4244-94E6-86E4D09FC6F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843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D4EDFD-EA89-4440-8B8E-5627750ED4C4}" type="slidenum">
              <a:rPr lang="ru-RU" sz="1200">
                <a:latin typeface="Calibri" pitchFamily="34" charset="0"/>
              </a:rPr>
              <a:pPr algn="r"/>
              <a:t>3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 smtClean="0"/>
              <a:t>Використання нетр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41EE-E2DE-45A8-8F1A-98FCA81F3F4F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83FA-C32F-4443-B82E-520B6D1D9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A6072-D76D-40C4-9A38-9E231874C4B0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0E7C-A8F1-4F72-80E0-6C93D5C11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446E-3312-4045-9174-BE40031CD9E2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7CCA6-CC00-45AA-B9DF-306638569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39560-C9A9-41F4-B1BE-D6E4370AB617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2DDAE-80C5-4708-8B8B-C3E2F03FE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FFF5-9D0A-4D45-80A9-55A909B27220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D897-B8EA-4CB3-8A20-84C834358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42361-544A-475B-87DB-78D32D94E6FA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9CB4-4A18-455F-B30E-5F6A3BEF5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26D8-169F-48BD-8E6D-C7463D95AE91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1E08-D123-4787-B96D-A890C70D2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963F-6711-4079-BEC7-0E9294B87705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D640-22D0-46C2-B2CE-A35883F25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55760-B8DD-4B31-A32A-F09615519F31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CD108-FF89-4334-AB0C-5B8CD0177A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73D1-A36A-4C41-A0B5-6B095B9E5CA1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B965B-9C43-4CE7-8560-B934C3D06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BB34-0952-48C5-8D30-BF8512007C6C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BACDA-B02B-4C7B-B1D2-2615C05CE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2A443-7B2B-4BE4-BB44-5927EE02EA54}" type="datetime1">
              <a:rPr lang="ru-RU"/>
              <a:pPr>
                <a:defRPr/>
              </a:pPr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DFF7D1-FDCC-42A9-8E17-C5FBA05B0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29600" y="6400800"/>
            <a:ext cx="974725" cy="457200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229600" y="6400800"/>
            <a:ext cx="358775" cy="365125"/>
          </a:xfrm>
        </p:spPr>
        <p:txBody>
          <a:bodyPr/>
          <a:lstStyle/>
          <a:p>
            <a:pPr>
              <a:defRPr/>
            </a:pPr>
            <a:fld id="{F58317DF-624A-4626-BD87-26D7832ADF50}" type="slidenum">
              <a:rPr lang="ru-RU" sz="1100"/>
              <a:pPr>
                <a:defRPr/>
              </a:pPr>
              <a:t>1</a:t>
            </a:fld>
            <a:endParaRPr lang="ru-RU" sz="1100" dirty="0"/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2946400" y="271463"/>
            <a:ext cx="314801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cs typeface="Times New Roman" pitchFamily="18" charset="0"/>
              </a:rPr>
              <a:t>Педагогічний склад ДНЗ</a:t>
            </a:r>
            <a:endParaRPr lang="uk-UA" sz="2000"/>
          </a:p>
          <a:p>
            <a:pPr eaLnBrk="0" hangingPunct="0"/>
            <a:endParaRPr lang="uk-UA"/>
          </a:p>
        </p:txBody>
      </p:sp>
      <p:graphicFrame>
        <p:nvGraphicFramePr>
          <p:cNvPr id="14665" name="Group 329"/>
          <p:cNvGraphicFramePr>
            <a:graphicFrameLocks noGrp="1"/>
          </p:cNvGraphicFramePr>
          <p:nvPr/>
        </p:nvGraphicFramePr>
        <p:xfrm>
          <a:off x="101600" y="1084263"/>
          <a:ext cx="8761413" cy="5197475"/>
        </p:xfrm>
        <a:graphic>
          <a:graphicData uri="http://schemas.openxmlformats.org/drawingml/2006/table">
            <a:tbl>
              <a:tblPr/>
              <a:tblGrid>
                <a:gridCol w="236538"/>
                <a:gridCol w="2460625"/>
                <a:gridCol w="2306637"/>
                <a:gridCol w="833438"/>
                <a:gridCol w="1441450"/>
                <a:gridCol w="1482725"/>
              </a:tblGrid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П.І.Б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Посада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Стаж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Освіта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Звання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Лашкіба Інна Петрівна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Заступник директора з дошкільного виховання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Богданюк Антоніна Василівна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ДНЗ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Кермач Олена Степанівна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ДНЗ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Середня спеціальна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- методист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Костреба Людмила Георгіївна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ДНЗ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Середня спеціальна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- методист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Королюк Марія Андріївна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ДНЗ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Мендришора Маряна Іванівна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Вихователь ДНЗ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Чорнейчук Юрій Васильович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Музичний керівник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Середня спеціальна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06" name="Rectangle 325"/>
          <p:cNvSpPr>
            <a:spLocks noChangeArrowheads="1"/>
          </p:cNvSpPr>
          <p:nvPr/>
        </p:nvSpPr>
        <p:spPr bwMode="auto">
          <a:xfrm>
            <a:off x="0" y="5383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639763" y="333375"/>
            <a:ext cx="80930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/>
              <a:t>              2012 р.-  Мигівський  ДНЗ ( І група,23 дітей) приєднано до </a:t>
            </a:r>
          </a:p>
          <a:p>
            <a:pPr algn="ctr"/>
            <a:r>
              <a:rPr lang="uk-UA"/>
              <a:t> Мигівського  НВК.</a:t>
            </a:r>
          </a:p>
          <a:p>
            <a:pPr algn="ctr"/>
            <a:r>
              <a:rPr lang="uk-UA"/>
              <a:t>2012 р. - 2 групи  46 – вихованців</a:t>
            </a:r>
          </a:p>
          <a:p>
            <a:pPr algn="ctr"/>
            <a:endParaRPr lang="uk-UA"/>
          </a:p>
          <a:p>
            <a:pPr algn="ctr"/>
            <a:r>
              <a:rPr lang="uk-UA"/>
              <a:t>2013 р. -3 групи   82 – вихованці</a:t>
            </a:r>
          </a:p>
          <a:p>
            <a:pPr algn="ctr"/>
            <a:endParaRPr lang="uk-UA"/>
          </a:p>
          <a:p>
            <a:pPr algn="ctr"/>
            <a:r>
              <a:rPr lang="uk-UA"/>
              <a:t>2014 р. -3 групи    84 – вихованці</a:t>
            </a:r>
          </a:p>
          <a:p>
            <a:pPr algn="ctr"/>
            <a:endParaRPr lang="uk-UA"/>
          </a:p>
          <a:p>
            <a:pPr algn="ctr"/>
            <a:r>
              <a:rPr lang="uk-UA"/>
              <a:t>2015 р. – 3  групи  88 – вихованців</a:t>
            </a:r>
          </a:p>
          <a:p>
            <a:pPr algn="ctr"/>
            <a:endParaRPr lang="uk-UA"/>
          </a:p>
          <a:p>
            <a:pPr algn="ctr"/>
            <a:r>
              <a:rPr lang="uk-UA"/>
              <a:t>2016 р – 3  групи  94 – вихованці</a:t>
            </a:r>
          </a:p>
          <a:p>
            <a:pPr algn="ctr"/>
            <a:endParaRPr lang="uk-UA"/>
          </a:p>
          <a:p>
            <a:pPr algn="ctr"/>
            <a:r>
              <a:rPr lang="uk-UA"/>
              <a:t>2017 р – 3  групи  93 – вихованці</a:t>
            </a:r>
          </a:p>
          <a:p>
            <a:pPr algn="ctr"/>
            <a:endParaRPr lang="uk-UA"/>
          </a:p>
          <a:p>
            <a:pPr algn="ctr"/>
            <a:r>
              <a:rPr lang="uk-UA"/>
              <a:t>3 -  групи ( молодша, середня, старша ).</a:t>
            </a:r>
          </a:p>
          <a:p>
            <a:pPr algn="ctr"/>
            <a:endParaRPr lang="uk-UA"/>
          </a:p>
          <a:p>
            <a:pPr algn="ctr"/>
            <a:r>
              <a:rPr lang="uk-UA"/>
              <a:t>93 – вихованці ( з них  48 -  п’ятирічок ).</a:t>
            </a:r>
          </a:p>
          <a:p>
            <a:pPr algn="ctr"/>
            <a:r>
              <a:rPr lang="uk-UA"/>
              <a:t> </a:t>
            </a:r>
          </a:p>
          <a:p>
            <a:pPr algn="ctr"/>
            <a:r>
              <a:rPr lang="uk-UA"/>
              <a:t>Черга на  2017 – 2018 н.р. -  75 заяв.</a:t>
            </a:r>
          </a:p>
          <a:p>
            <a:pPr algn="ctr"/>
            <a:endParaRPr lang="uk-UA"/>
          </a:p>
          <a:p>
            <a:pPr algn="ctr"/>
            <a:endParaRPr lang="uk-UA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563" y="503238"/>
            <a:ext cx="3829050" cy="2305050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2012 р. – реорганізація Мигівського ДНЗ в </a:t>
            </a:r>
          </a:p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 Мигівський НВК.</a:t>
            </a:r>
          </a:p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2013 р. – відкриття 3 групи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29600" y="6400800"/>
            <a:ext cx="974725" cy="457200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8229600" y="6400800"/>
            <a:ext cx="358775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5DF3C7-6EF3-4268-B806-4E453BEDAC3D}" type="slidenum">
              <a:rPr lang="ru-RU"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1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3" name="Picture 8" descr="3eCGnIzJT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8775"/>
            <a:ext cx="43275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A09RPkFtjr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7050" y="0"/>
            <a:ext cx="48069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0225" y="2905125"/>
            <a:ext cx="48037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97063"/>
            <a:ext cx="4851400" cy="4960937"/>
          </a:xfrm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0"/>
            <a:ext cx="42926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03263" y="487363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Патріотичне виховання</a:t>
            </a:r>
          </a:p>
        </p:txBody>
      </p:sp>
      <p:pic>
        <p:nvPicPr>
          <p:cNvPr id="19461" name="Picture 11" descr="0yJDnklh-N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3508375"/>
            <a:ext cx="430847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3"/>
          <p:cNvSpPr/>
          <p:nvPr/>
        </p:nvSpPr>
        <p:spPr>
          <a:xfrm>
            <a:off x="703263" y="487363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Патріотичне виховання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uk-UA" sz="2100" smtClean="0"/>
          </a:p>
        </p:txBody>
      </p:sp>
      <p:pic>
        <p:nvPicPr>
          <p:cNvPr id="20483" name="Picture 15" descr="image?t=3&amp;bid=802910161738&amp;id=802910161738&amp;plc=WEB&amp;tkn=*2hhg7XWHuNTIr-9zxEpdsVAhaJ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8963"/>
            <a:ext cx="4556125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7" descr="image?t=52&amp;bid=802910244170&amp;id=802910244170&amp;plc=WEB&amp;tkn=*nQzE9_v148PW945ooj30md_uAs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138" y="1098550"/>
            <a:ext cx="3565525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9" descr="image?t=3&amp;bid=666398343498&amp;id=666398343498&amp;plc=WEB&amp;tkn=*hnSy4AjsgtI8782q-7a1eQlim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7713" y="2535238"/>
            <a:ext cx="4586287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1" descr="image?t=3&amp;bid=666398310986&amp;id=666398310986&amp;plc=WEB&amp;tkn=*Ar5zHOpvGi_HTY1ai9NeYd2LNY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9613" y="0"/>
            <a:ext cx="462438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228600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Наші досягнення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mage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0838" y="3305175"/>
            <a:ext cx="498316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q9t8lmMCl8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0"/>
            <a:ext cx="498316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3" descr="Oz4qY7ynbe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03563"/>
            <a:ext cx="4194175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5" descr="hY1AwLv6k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54075"/>
            <a:ext cx="41941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7163" y="0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Театралізована діяльність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54275"/>
            <a:ext cx="4518025" cy="4403725"/>
          </a:xfrm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513" y="2859088"/>
            <a:ext cx="4662487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0"/>
            <a:ext cx="466725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7500" y="660400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Екологічне виховання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3588" y="3094038"/>
            <a:ext cx="4570412" cy="3763962"/>
          </a:xfrm>
        </p:spPr>
      </p:pic>
      <p:pic>
        <p:nvPicPr>
          <p:cNvPr id="23555" name="Picture 5" descr="image?t=3&amp;bid=588654450570&amp;id=588654450570&amp;plc=WEB&amp;tkn=*iuz7WsLTWWm-7P8db3r4oPM-h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33725"/>
            <a:ext cx="4570413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6763" y="0"/>
            <a:ext cx="456723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E0d5jW7MQ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92188"/>
            <a:ext cx="45767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152400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Трудова діяльність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00575" y="2609850"/>
            <a:ext cx="4543425" cy="4248150"/>
          </a:xfrm>
        </p:spPr>
      </p:pic>
      <p:pic>
        <p:nvPicPr>
          <p:cNvPr id="24579" name="Picture 4" descr="1eb3e507-389f-4d3e-9569-623138eea7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8738"/>
            <a:ext cx="462915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6" descr="Отображается файл &quot;IMG_0786.JPG&quot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4581" name="AutoShape 8" descr="Отображается файл &quot;IMG_0786.JPG&quot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317500" y="660400"/>
            <a:ext cx="3829050" cy="85407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latin typeface="Arial" charset="0"/>
                <a:cs typeface="Arial" charset="0"/>
              </a:rPr>
              <a:t>Розвиток творчих здібностей на заняттях з нетрадиційними підходами.</a:t>
            </a:r>
          </a:p>
        </p:txBody>
      </p:sp>
      <p:pic>
        <p:nvPicPr>
          <p:cNvPr id="24583" name="Picture 10" descr="uSPyLBAwp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2163" y="0"/>
            <a:ext cx="45418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67ca7d2b83d9f4e0db80cb2fe722e425f3e6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178</Words>
  <Application>Microsoft Office PowerPoint</Application>
  <PresentationFormat>Экран (4:3)</PresentationFormat>
  <Paragraphs>78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 Light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ІннА</cp:lastModifiedBy>
  <cp:revision>14</cp:revision>
  <dcterms:created xsi:type="dcterms:W3CDTF">2013-01-18T15:56:43Z</dcterms:created>
  <dcterms:modified xsi:type="dcterms:W3CDTF">2008-12-31T22:09:53Z</dcterms:modified>
</cp:coreProperties>
</file>