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9" r:id="rId4"/>
    <p:sldId id="270" r:id="rId5"/>
    <p:sldId id="271" r:id="rId6"/>
    <p:sldId id="272" r:id="rId7"/>
    <p:sldId id="286" r:id="rId8"/>
    <p:sldId id="279" r:id="rId9"/>
    <p:sldId id="274" r:id="rId10"/>
    <p:sldId id="275" r:id="rId11"/>
    <p:sldId id="273" r:id="rId12"/>
    <p:sldId id="276" r:id="rId13"/>
    <p:sldId id="277" r:id="rId14"/>
    <p:sldId id="278" r:id="rId15"/>
    <p:sldId id="280" r:id="rId16"/>
    <p:sldId id="281" r:id="rId17"/>
    <p:sldId id="28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41" autoAdjust="0"/>
    <p:restoredTop sz="94660"/>
  </p:normalViewPr>
  <p:slideViewPr>
    <p:cSldViewPr>
      <p:cViewPr varScale="1">
        <p:scale>
          <a:sx n="69" d="100"/>
          <a:sy n="69" d="100"/>
        </p:scale>
        <p:origin x="-183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F0F220-BE27-4FE1-99FA-2B49AF774674}" type="datetimeFigureOut">
              <a:rPr lang="ru-RU" smtClean="0"/>
              <a:t>27.02.2018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831D69-AE2D-441B-90F0-6EDF78D93E6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2538" y="1844824"/>
            <a:ext cx="840101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КРИТИЧНОГО МИСЛЕННЯ УЧН</a:t>
            </a:r>
            <a:r>
              <a:rPr lang="uk-UA" sz="28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ІВ</a:t>
            </a:r>
          </a:p>
          <a:p>
            <a:pPr algn="ctr"/>
            <a:r>
              <a:rPr lang="uk-UA" sz="28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8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УРОКАХ української літератури</a:t>
            </a:r>
            <a:endParaRPr lang="ru-RU" sz="2800" b="1" cap="all" spc="0" dirty="0">
              <a:ln w="9000" cmpd="sng">
                <a:solidFill>
                  <a:srgbClr val="C00000"/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610" y="4005064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 РОБОТИ ВЧИТЕЛІВ ПРИ ПРОВЕДЕННІ ВІДКРИТИХ УРОКІВ ПІД ЧАС МІСЯЧНИКА ПЕДАГОГІЧНОЇ МАЙСТЕРНОСТІ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1190" y="5735115"/>
            <a:ext cx="248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ЗНВР Лук’яненко В.І.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328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520" y="188640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УКРАЇНСЬКОЇ ЛІТЕРАТУРИ У 6 КЛАСІ НА ТЕМУ: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«ВІДКРИЙ СВОЄ СЕРЦЕ ЛЮДЯМ. ЗА ОПОВІДАННЯМ В.КОВАЛЕНКО «ПІДВАЛІ»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РОСЕНКО НАДІЯ ВОЛОДИМИРІВНА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1228110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ЗА ОПОВІДАННЯМ В ПАРІ: ВЧИТЕЛЬ –УЧЕНЬ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ФРОНТАЛЬНА БЕСІДА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фото2018\місячник педмайстерності\Росенко Н.В\IMG_37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81008"/>
            <a:ext cx="3816424" cy="251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Росенко Н.В\IMG_37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56" y="1782108"/>
            <a:ext cx="3816068" cy="251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Росенко Н.В\IMG_37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41586"/>
            <a:ext cx="3816424" cy="2516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Росенко Н.В\IMG_37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714" y="4364355"/>
            <a:ext cx="3782710" cy="2493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863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520" y="188640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УКРАЇНСЬКОЇ ЛІТЕРАТУРИ У 6 КЛАСІ НА ТЕМУ: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«ВІДКРИЙ СВОЄ СЕРЦЕ ЛЮДЯМ. ЗА ОПОВІДАННЯМ В.КОВАЛЕНКО «ПІДВАЛІ»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РОСЕНКО НАДІЯ ВОЛОДИМИРІВНА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Росенко Н.В\IMG_372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11970"/>
            <a:ext cx="3352800" cy="22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Росенко Н.В\IMG_37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11970"/>
            <a:ext cx="3619500" cy="24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Росенко Н.В\IMG_37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61" y="3645024"/>
            <a:ext cx="4203700" cy="28022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17741" y="3933056"/>
            <a:ext cx="4374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ЯЗОК З ТЕОРІЄЮ ЛІТЕРАТУРИ:</a:t>
            </a:r>
          </a:p>
          <a:p>
            <a:pPr algn="ctr"/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ВИДИ ЗАПИТАНЬ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92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520" y="188640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УКРАЇНСЬКОЇ ЛІТЕРАТУРИ У 6 КЛАСІ НА ТЕМУ: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«ВІДКРИЙ СВОЄ СЕРЦЕ ЛЮДЯМ. ЗА ОПОВІДАННЯМ В.КОВАЛЕНКО «ПІДВАЛІ»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РОСЕНКО НАДІЯ ВОЛОДИМИРІВНА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Росенко Н.В\IMG_37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6490"/>
            <a:ext cx="3707904" cy="244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Росенко Н.В\IMG_372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11970"/>
            <a:ext cx="3606800" cy="240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Росенко Н.В\IMG_37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4067944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Росенко Н.В\IMG_373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2"/>
            <a:ext cx="3816424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525416" y="2564904"/>
            <a:ext cx="1440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 «ЗБЕРЕЖИ ОСТАННЄ СЛОВО ЗА СОБОЮ»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758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520" y="188640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УКРАЇНСЬКОЇ ЛІТЕРАТУРИ У 6 КЛАСІ НА ТЕМУ: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«ВІДКРИЙ СВОЄ СЕРЦЕ ЛЮДЯМ. ЗА ОПОВІДАННЯМ В.КОВАЛЕНКО «ПІДВАЛІ»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РОСЕНКО НАДІЯ ВОЛОДИМИРІВНА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377209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ХВИЛИНА ВІДПОЧИНКУ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фото2018\місячник педмайстерності\Росенко Н.В\IMG_37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2" y="1746541"/>
            <a:ext cx="3684848" cy="218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Росенко Н.В\IMG_37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46541"/>
            <a:ext cx="3441700" cy="2294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Росенко Н.В\IMG_37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2" y="3982194"/>
            <a:ext cx="3972880" cy="268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Росенко Н.В\IMG_375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7723"/>
            <a:ext cx="2781300" cy="1854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568374" y="5901923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ЕКОЛОГІЧНЕ ВИХОВАННЯ: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ЧИ НЕ ШКОДИШ ТИ ПРИРОДІ?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069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520" y="188640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УКРАЇНСЬКОЇ ЛІТЕРАТУРИ У 6 КЛАСІ НА ТЕМУ: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«ВІДКРИЙ СВОЄ СЕРЦЕ ЛЮДЯМ. ЗА ОПОВІДАННЯМ В.КОВАЛЕНКО «ПІДВАЛІ»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РОСЕНКО НАДІЯ ВОЛОДИМИРІВНА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1139291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«ВОДЯНІ КОЛА»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НАЗВАТИ РИСИ ВДАЧІ ГОЛОВНОГО ГЕРОЯ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фото2018\місячник педмайстерності\Росенко Н.В\IMG_37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8" y="1759548"/>
            <a:ext cx="3492500" cy="232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Росенко Н.В\IMG_37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2396172"/>
            <a:ext cx="3098800" cy="206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Росенко Н.В\IMG_376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28" y="3717032"/>
            <a:ext cx="3073400" cy="2048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Росенко Н.В\IMG_376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90148"/>
            <a:ext cx="3962400" cy="264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624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520" y="188640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УКРАЇНСЬКОЇ ЛІТЕРАТУРИ У 6 КЛАСІ НА ТЕМУ: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«ВІДКРИЙ СВОЄ СЕРЦЕ ЛЮДЯМ. ЗА ОПОВІДАННЯМ В.КОВАЛЕНКО «ПІДВАЛІ»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РОСЕНКО НАДІЯ ВОЛОДИМИРІВНА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141277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ВИПЕРЕДЖУВАЛЬНЕ ЗАВДАННЯ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НАПИСАТИ ЕСЕ ЗА ТВОРОМ В.КОВАЛЕНКО «У ПІДВАЛІ»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фото2018\місячник педмайстерності\Росенко Н.В\IMG_383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16396" y="2783007"/>
            <a:ext cx="43434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Росенко Н.В\IMG_38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5747" y="2755702"/>
            <a:ext cx="4178300" cy="278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Росенко Н.В\IMG_38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05" y="2204863"/>
            <a:ext cx="3035300" cy="1943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фото2018\місячник педмайстерності\Росенко Н.В\IMG_384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05" y="4400179"/>
            <a:ext cx="3035300" cy="2023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408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520" y="188640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УКРАЇНСЬКОЇ ЛІТЕРАТУРИ У 6 КЛАСІ НА ТЕМУ: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«ВІДКРИЙ СВОЄ СЕРЦЕ ЛЮДЯМ. ЗА ОПОВІДАННЯМ В.КОВАЛЕНКО «ПІДВАЛІ»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РОСЕНКО НАДІЯ ВОЛОДИМИРІВНА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96752"/>
            <a:ext cx="9036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 «РОЗСИПАНОЧКА»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СКЛАСТИ ПРИСЛІВ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ІЗ ПОДАНИХ СЛІВ І ПОЯСНИТИ, ЯК ВОНО СТОСУЄТЬСЯ УРОКУ.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фото2018\місячник педмайстерності\Росенко Н.В\IMG_38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" y="2102214"/>
            <a:ext cx="3448050" cy="22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Росенко Н.В\IMG_38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20082"/>
            <a:ext cx="3276600" cy="21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Росенко Н.В\IMG_382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5" y="4304482"/>
            <a:ext cx="3638550" cy="242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482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520" y="188640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УКРАЇНСЬКОЇ ЛІТЕРАТУРИ У 6 КЛАСІ НА ТЕМУ: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«ВІДКРИЙ СВОЄ СЕРЦЕ ЛЮДЯМ. ЗА ОПОВІДАННЯМ В.КОВАЛЕНКО «ПІДВАЛІ»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РОСЕНКО НАДІЯ ВОЛОДИМИРІВНА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Росенко Н.В\IMG_377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4592"/>
            <a:ext cx="5674423" cy="40816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562316" y="1312927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ПІДСУМОК УРОКУ</a:t>
            </a:r>
          </a:p>
          <a:p>
            <a:pPr algn="ctr"/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1018" y="5930969"/>
            <a:ext cx="399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РЕФЛЕКСІЯ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5270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520" y="188640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УКРАЇНСЬКОЇ ЛІТЕРАТУРИ У 6 КЛАСІ НА ТЕМУ: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«ВІДКРИЙ СВОЄ СЕРЦЕ ЛЮДЯМ. ЗА ОПОВІДАННЯМ В.КОВАЛЕНКО «ПІДВАЛІ»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РОСЕНКО НАДІЯ ВОЛОДИМИРІВНА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Росенко Н.В\IMG_367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7280"/>
            <a:ext cx="4032448" cy="258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Росенко Н.В\IMG_36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69654"/>
            <a:ext cx="4392488" cy="260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Росенко Н.В\IMG_368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6" y="3861048"/>
            <a:ext cx="3813332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Росенко Н.В\IMG_368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11705"/>
            <a:ext cx="4031290" cy="27462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11560" y="371703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ВІТАННЯ: ПІДБЕРИ РИМУ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697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520" y="188640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УКРАЇНСЬКОЇ ЛІТЕРАТУРИ У 6 КЛАСІ НА ТЕМУ: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«ВІДКРИЙ СВОЄ СЕРЦЕ ЛЮДЯМ. ЗА ОПОВІДАННЯМ В.КОВАЛЕНКО «ПІДВАЛІ»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РОСЕНКО НАДІЯ ВОЛОДИМИРІВНА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Росенко Н.В\IMG_368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11970"/>
            <a:ext cx="4248472" cy="2605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Росенко Н.В\IMG_368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299" y="1916832"/>
            <a:ext cx="3956368" cy="25621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128089" y="1111970"/>
            <a:ext cx="4806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РЕФЛЕКСІЯ:  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УРОКУ ПОТРІБНІ ГОЛОВА, ОЧІ, ВУХА, ГУБИ, РУКИ, НОГИ. А ЧОМУ?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фото2018\місячник педмайстерності\Росенко Н.В\IMG_368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5" y="3933056"/>
            <a:ext cx="4034083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Росенко Н.В\IMG_377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82" y="3819525"/>
            <a:ext cx="4557395" cy="3038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807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фото2018\місячник педмайстерності\Росенко Н.В\IMG_37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3068960"/>
            <a:ext cx="5511526" cy="36983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-108520" y="188640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УКРАЇНСЬКОЇ ЛІТЕРАТУРИ У 6 КЛАСІ НА ТЕМУ: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«ВІДКРИЙ СВОЄ СЕРЦЕ ЛЮДЯМ. ЗА ОПОВІДАННЯМ В.КОВАЛЕНКО «ПІДВАЛІ»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РОСЕНКО НАДІЯ ВОЛОДИМИРІВНА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Росенко Н.В\IMG_369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0" y="1764240"/>
            <a:ext cx="4767971" cy="28888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835696" y="141277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ДЕВІЗ УРОКУ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5976" y="213285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ВИ РОЗУМІЄТЕ ЦІ СЛОВА?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1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520" y="188640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УКРАЇНСЬКОЇ ЛІТЕРАТУРИ У 6 КЛАСІ НА ТЕМУ: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«ВІДКРИЙ СВОЄ СЕРЦЕ ЛЮДЯМ. ЗА ОПОВІДАННЯМ В.КОВАЛЕНКО «ПІДВАЛІ»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РОСЕНКО НАДІЯ ВОЛОДИМИРІВНА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фото2018\місячник педмайстерності\Росенко Н.В\IMG_369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" y="1118718"/>
            <a:ext cx="3881206" cy="2670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фото2018\місячник педмайстерності\Росенко Н.В\IMG_36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" y="3797990"/>
            <a:ext cx="4025222" cy="279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Росенко Н.В\IMG_377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49081"/>
            <a:ext cx="3816424" cy="244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Росенко Н.В\IMG_377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76"/>
          <a:stretch/>
        </p:blipFill>
        <p:spPr bwMode="auto">
          <a:xfrm>
            <a:off x="4067944" y="1118718"/>
            <a:ext cx="3500120" cy="1428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фото2018\місячник педмайстерності\Росенко Н.В\IMG_369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498" y="2547468"/>
            <a:ext cx="3113534" cy="16992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484032" y="1628800"/>
            <a:ext cx="1840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 ТЕМИ, ЗАВДАНЬ УРОКУ.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93369" y="3350846"/>
            <a:ext cx="146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ЕПІГРАФ УРОКУ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135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520" y="188640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УКРАЇНСЬКОЇ ЛІТЕРАТУРИ У 6 КЛАСІ НА ТЕМУ: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«ВІДКРИЙ СВОЄ СЕРЦЕ ЛЮДЯМ. ЗА ОПОВІДАННЯМ В.КОВАЛЕНКО «ПІДВАЛІ»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РОСЕНКО НАДІЯ ВОЛОДИМИРІВНА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1266418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ПРОБЛЕМНЕ НАВЧАННЯ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ВІЗЬМЕМО НА УРОК, ЩОБ ВІН БУВ ЦІКАВИМ?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фото2018\місячник педмайстерності\Росенко Н.В\IMG_368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12748"/>
            <a:ext cx="3343672" cy="230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Росенко Н.В\IMG_368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36427"/>
            <a:ext cx="3343672" cy="216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фото2018\місячник педмайстерності\Росенко Н.В\IMG_369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12" y="1912747"/>
            <a:ext cx="3211488" cy="230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фото2018\місячник педмайстерності\Росенко Н.В\IMG_369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36427"/>
            <a:ext cx="3429992" cy="2316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фото2018\місячник педмайстерності\Росенко Н.В\IMG_369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726" y="2924944"/>
            <a:ext cx="3441700" cy="2294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312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8520" y="188640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УКРАЇНСЬКОЇ ЛІТЕРАТУРИ У 6 КЛАСІ НА ТЕМУ: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«ВІДКРИЙ СВОЄ СЕРЦЕ ЛЮДЯМ. ЗА ОПОВІДАННЯМ В.КОВАЛЕНКО «ПІДВАЛІ»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РОСЕНКО НАДІЯ ВОЛОДИМИРІВНА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1172267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РОЗПОВІДЬ ВЧИТЕЛЯ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СОЦІАЛЬНИХ СИРІТ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6309320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  ЧИ АКТУАЛЬНА ПРОБЛЕМА СОЦІАЛЬНИХ СИРІТ?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фото2018\місячник педмайстерності\Росенко Н.В\IMG_37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970"/>
            <a:ext cx="4038600" cy="26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фото2018\місячник педмайстерності\Росенко Н.В\IMG_37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40" y="1783962"/>
            <a:ext cx="3981450" cy="26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фото2018\місячник педмайстерності\Росенко Н.В\IMG_37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33536"/>
            <a:ext cx="3441700" cy="2294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431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520" y="188640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УКРАЇНСЬКОЇ ЛІТЕРАТУРИ У 6 КЛАСІ НА ТЕМУ: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«ВІДКРИЙ СВОЄ СЕРЦЕ ЛЮДЯМ. ЗА ОПОВІДАННЯМ В.КОВАЛЕНКО «ПІДВАЛІ»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РОСЕНКО НАДІЯ ВОЛОДИМИРІВНА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268760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РОЛЬОВА ГРА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В РОЛІ ПИСЬМЕННИЦІ РОЗПОВІДАЄ СВОЮ БІОГРАФІЮ</a:t>
            </a:r>
          </a:p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фото2018\місячник педмайстерності\Росенко Н.В\IMG_370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" y="1844824"/>
            <a:ext cx="4178300" cy="278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Росенко Н.В\IMG_37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290" y="2924944"/>
            <a:ext cx="3644900" cy="24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фото2018\місячник педмайстерності\Росенко Н.В\IMG_37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15" y="4525852"/>
            <a:ext cx="3429000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748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520" y="188640"/>
            <a:ext cx="9252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 УКРАЇНСЬКОЇ ЛІТЕРАТУРИ У 6 КЛАСІ НА ТЕМУ: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«ВІДКРИЙ СВОЄ СЕРЦЕ ЛЮДЯМ. ЗА ОПОВІДАННЯМ В.КОВАЛЕНКО «ПІДВАЛІ» </a:t>
            </a:r>
          </a:p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РОСЕНКО НАДІЯ ВОЛОДИМИРІВНА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1479661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СЛОВНИКОВА РОБОТА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фото2018\місячник педмайстерності\Росенко Н.В\IMG_37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2244"/>
            <a:ext cx="3816424" cy="2522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фото2018\місячник педмайстерності\Росенко Н.В\IMG_37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89040"/>
            <a:ext cx="4392488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00224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1028</TotalTime>
  <Words>586</Words>
  <Application>Microsoft Office PowerPoint</Application>
  <PresentationFormat>Экран (4:3)</PresentationFormat>
  <Paragraphs>85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78</cp:revision>
  <dcterms:created xsi:type="dcterms:W3CDTF">2018-02-13T12:38:09Z</dcterms:created>
  <dcterms:modified xsi:type="dcterms:W3CDTF">2018-02-27T18:25:17Z</dcterms:modified>
</cp:coreProperties>
</file>