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84" r:id="rId4"/>
    <p:sldId id="285" r:id="rId5"/>
    <p:sldId id="287" r:id="rId6"/>
    <p:sldId id="288" r:id="rId7"/>
    <p:sldId id="291" r:id="rId8"/>
    <p:sldId id="289" r:id="rId9"/>
    <p:sldId id="290" r:id="rId10"/>
    <p:sldId id="29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41" autoAdjust="0"/>
    <p:restoredTop sz="94660"/>
  </p:normalViewPr>
  <p:slideViewPr>
    <p:cSldViewPr>
      <p:cViewPr varScale="1">
        <p:scale>
          <a:sx n="69" d="100"/>
          <a:sy n="69" d="100"/>
        </p:scale>
        <p:origin x="-18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2538" y="1844824"/>
            <a:ext cx="840101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КРИТИЧНОГО МИСЛЕННЯ УЧН</a:t>
            </a:r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</a:p>
          <a:p>
            <a:pPr algn="ctr"/>
            <a:r>
              <a:rPr lang="uk-UA" sz="28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b="1" cap="all" spc="0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української літератури</a:t>
            </a:r>
            <a:endParaRPr lang="ru-RU" sz="2800" b="1" cap="all" spc="0" dirty="0">
              <a:ln w="9000" cmpd="sng">
                <a:solidFill>
                  <a:srgbClr val="C000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610" y="40050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РОБОТИ ВЧИТЕЛІВ ПРИ ПРОВЕДЕННІ ВІДКРИТИХ УРОКІВ ПІД ЧАС МІСЯЧНИКА ПЕДАГОГІЧНОЇ МАЙСТЕРНОСТІ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190" y="5735115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ЗНВР Лук’яненко В.І.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2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0"/>
            <a:ext cx="9252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 УКРАЇНСЬКОЇ ЛІТЕРАТУРИ В 11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«ЛІНА КОСТЕНКО. ЖИТТЄВИЙ І ТВОРЧИЙ ШЛЯХ. ПОЕТИЧНА ТВОРЧІСТЬ. РОЗДУМИ ПОЕТЕСИ ПРО СУТЬ ЖИТТЯ, ПРИЗНАЧЕННЯ ЛЮДИНИ НА ЗЕМЛІ, НЕВМИРУЩІ ЛЮДСЬКІ ЦІННОСТІ»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БАБАК ВАЛЕНТИНА АНТОНІВНА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Бабак В.А\IMG_43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1477328"/>
            <a:ext cx="4336116" cy="281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Бабак В.А\IMG_43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40" y="3933056"/>
            <a:ext cx="4374740" cy="29249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05552" y="202674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 УРОКУ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4889229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0"/>
            <a:ext cx="9252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 УКРАЇНСЬКОЇ ЛІТЕРАТУРИ В 11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«ЛІНА КОСТЕНКО. ЖИТТЄВИЙ І ТВОРЧИЙ ШЛЯХ. ПОЕТИЧНА ТВОРЧІСТЬ. РОЗДУМИ ПОЕТЕСИ ПРО СУТЬ ЖИТТЯ, ПРИЗНАЧЕННЯ ЛЮДИНИ НА ЗЕМЛІ, НЕВМИРУЩІ ЛЮДСЬКІ ЦІННОСТІ»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БАБАК ВАЛЕНТИНА АНТОНІВНА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Бабак В.А\IMG_43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1371039"/>
            <a:ext cx="2904520" cy="202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фото2018\місячник педмайстерності\Бабак В.А\IMG_43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7435"/>
            <a:ext cx="2904520" cy="17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Бабак В.А\IMG_43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04467"/>
            <a:ext cx="2889240" cy="177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Бабак В.А\IMG_43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371039"/>
            <a:ext cx="2952327" cy="2023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Бабак В.А\IMG_433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06" y="2852936"/>
            <a:ext cx="309899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Бабак В.А\IMG_433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312" y="5011927"/>
            <a:ext cx="2647950" cy="176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084168" y="17008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386104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ДОЛОНЬКИ ПОБАЖАНЬ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5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0"/>
            <a:ext cx="9252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 УКРАЇНСЬКОЇ ЛІТЕРАТУРИ В 11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«ЛІНА КОСТЕНКО. ЖИТТЄВИЙ І ТВОРЧИЙ ШЛЯХ. ПОЕТИЧНА ТВОРЧІСТЬ. РОЗДУМИ ПОЕТЕСИ ПРО СУТЬ ЖИТТЯ, ПРИЗНАЧЕННЯ ЛЮДИНИ НА ЗЕМЛІ, НЕВМИРУЩІ ЛЮДСЬКІ ЦІННОСТІ»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БАБАК ВАЛЕНТИНА АНТОНІВНА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фото2018\місячник педмайстерності\Бабак В.А\IMG_43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" y="1970773"/>
            <a:ext cx="2800350" cy="18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483768" y="160144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ГРОНУВАННЯ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РИСИ СПРАВЖНЬОГО ПИСЬМЕННИКА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Бабак В.А\IMG_43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268605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Бабак В.А\IMG_43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081" y="3140968"/>
            <a:ext cx="2781300" cy="18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Бабак В.А\IMG_433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08" y="4296206"/>
            <a:ext cx="4283211" cy="2561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79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фото2018\місячник педмайстерності\Бабак В.А\IMG_434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r="8086"/>
          <a:stretch/>
        </p:blipFill>
        <p:spPr bwMode="auto">
          <a:xfrm>
            <a:off x="5148064" y="3761656"/>
            <a:ext cx="385156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Бабак В.А\IMG_43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2" y="3933056"/>
            <a:ext cx="4053870" cy="27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108520" y="0"/>
            <a:ext cx="9252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 УКРАЇНСЬКОЇ ЛІТЕРАТУРИ В 11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«ЛІНА КОСТЕНКО. ЖИТТЄВИЙ І ТВОРЧИЙ ШЛЯХ. ПОЕТИЧНА ТВОРЧІСТЬ. РОЗДУМИ ПОЕТЕСИ ПРО СУТЬ ЖИТТЯ, ПРИЗНАЧЕННЯ ЛЮДИНИ НА ЗЕМЛІ, НЕВМИРУЩІ ЛЮДСЬКІ ЦІННОСТІ»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БАБАК ВАЛЕНТИНА АНТОНІВНА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фото2018\місячник педмайстерності\Бабак В.А\IMG_43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" y="1435100"/>
            <a:ext cx="3655180" cy="24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Бабак В.А\IMG_43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4" y="2420888"/>
            <a:ext cx="3181325" cy="19288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139952" y="170080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ПЛАНУ УРОКУ  (ЦИТАТНИЙ)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1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0"/>
            <a:ext cx="9252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 УКРАЇНСЬКОЇ ЛІТЕРАТУРИ В 11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«ЛІНА КОСТЕНКО. ЖИТТЄВИЙ І ТВОРЧИЙ ШЛЯХ. ПОЕТИЧНА ТВОРЧІСТЬ. РОЗДУМИ ПОЕТЕСИ ПРО СУТЬ ЖИТТЯ, ПРИЗНАЧЕННЯ ЛЮДИНИ НА ЗЕМЛІ, НЕВМИРУЩІ ЛЮДСЬКІ ЦІННОСТІ»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БАБАК ВАЛЕНТИНА АНТОНІВНА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Бабак В.А\IMG_43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14161" y="2098993"/>
            <a:ext cx="372935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Бабак В.А\IMG_434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9" r="17929"/>
          <a:stretch/>
        </p:blipFill>
        <p:spPr bwMode="auto">
          <a:xfrm>
            <a:off x="2593529" y="3988955"/>
            <a:ext cx="2700655" cy="2806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фото2018\місячник педмайстерності\Бабак В.А\IMG_43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147060" cy="209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724128" y="44371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ЕПІГРАФ УРОКУ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2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0"/>
            <a:ext cx="9252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 УКРАЇНСЬКОЇ ЛІТЕРАТУРИ В 11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«ЛІНА КОСТЕНКО. ЖИТТЄВИЙ І ТВОРЧИЙ ШЛЯХ. ПОЕТИЧНА ТВОРЧІСТЬ. РОЗДУМИ ПОЕТЕСИ ПРО СУТЬ ЖИТТЯ, ПРИЗНАЧЕННЯ ЛЮДИНИ НА ЗЕМЛІ, НЕВМИРУЩІ ЛЮДСЬКІ ЦІННОСТІ»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БАБАК ВАЛЕНТИНА АНТОНІВНА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Бабак В.А\IMG_43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7328"/>
            <a:ext cx="3600400" cy="231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Бабак В.А\IMG_43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33056"/>
            <a:ext cx="3189605" cy="212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Бабак В.А\IMG_43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63" y="1538126"/>
            <a:ext cx="3284855" cy="21901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95536" y="44371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МІНІ - ПРОЕКТУ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22920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 І ТВОРЧИЙ ШЛЯХ ЛІНИ КОСТЕНКО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2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0"/>
            <a:ext cx="9252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 УКРАЇНСЬКОЇ ЛІТЕРАТУРИ В 11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«ЛІНА КОСТЕНКО. ЖИТТЄВИЙ І ТВОРЧИЙ ШЛЯХ. ПОЕТИЧНА ТВОРЧІСТЬ. РОЗДУМИ ПОЕТЕСИ ПРО СУТЬ ЖИТТЯ, ПРИЗНАЧЕННЯ ЛЮДИНИ НА ЗЕМЛІ, НЕВМИРУЩІ ЛЮДСЬКІ ЦІННОСТІ»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БАБАК ВАЛЕНТИНА АНТОНІВНА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Бабак В.А\IMG_43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74156" y="2054974"/>
            <a:ext cx="3489960" cy="232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Бабак В.А\IMG_43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51254"/>
            <a:ext cx="3096344" cy="1977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Бабак В.А\IMG_43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03" y="2852936"/>
            <a:ext cx="3576797" cy="211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Бабак В.А\IMG_435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60" y="4487644"/>
            <a:ext cx="3154996" cy="21097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08520" y="5373216"/>
            <a:ext cx="361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ДЕКЛАМУВАННЯ ПОЕЗІЇ ЛІНИ КОСТЕНКО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7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0"/>
            <a:ext cx="9252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 УКРАЇНСЬКОЇ ЛІТЕРАТУРИ В 11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«ЛІНА КОСТЕНКО. ЖИТТЄВИЙ І ТВОРЧИЙ ШЛЯХ. ПОЕТИЧНА ТВОРЧІСТЬ. РОЗДУМИ ПОЕТЕСИ ПРО СУТЬ ЖИТТЯ, ПРИЗНАЧЕННЯ ЛЮДИНИ НА ЗЕМЛІ, НЕВМИРУЩІ ЛЮДСЬКІ ЦІННОСТІ»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БАБАК ВАЛЕНТИНА АНТОНІВНА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Бабак В.А\IMG_43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417"/>
            <a:ext cx="4032448" cy="253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Бабак В.А\IMG_43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47417"/>
            <a:ext cx="3600400" cy="253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Бабак В.А\IMG_43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4176464" cy="270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Бабак В.А\IMG_436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40" y="4113553"/>
            <a:ext cx="4575332" cy="27089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77480" y="1477328"/>
            <a:ext cx="291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МИТЕЦЬ У ТВОРЧОСТІ ЛІНИ КОСТЕНКО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3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20" y="0"/>
            <a:ext cx="9252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 УКРАЇНСЬКОЇ ЛІТЕРАТУРИ В 11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«ЛІНА КОСТЕНКО. ЖИТТЄВИЙ І ТВОРЧИЙ ШЛЯХ. ПОЕТИЧНА ТВОРЧІСТЬ. РОЗДУМИ ПОЕТЕСИ ПРО СУТЬ ЖИТТЯ, ПРИЗНАЧЕННЯ ЛЮДИНИ НА ЗЕМЛІ, НЕВМИРУЩІ ЛЮДСЬКІ ЦІННОСТІ»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БАБАК ВАЛЕНТИНА АНТОНІВНА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5239" y="21301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ПРОБЛЕМНЕ НАВЧАННЯ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84585" y="3531003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ЯЗОК З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ТЕОРІЄЮ ЛІТЕРАТУРИ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0144" y="368130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фото2018\місячник педмайстерності\Бабак В.А\IMG_43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" y="1477328"/>
            <a:ext cx="3040380" cy="202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Бабак В.А\IMG_437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09" y="1462520"/>
            <a:ext cx="3067191" cy="204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Бабак В.А\IMG_43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" y="4365104"/>
            <a:ext cx="3344555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Бабак В.А\IMG_437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62" y="2862776"/>
            <a:ext cx="3079214" cy="200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фото2018\місячник педмайстерності\Бабак В.А\IMG_437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5104"/>
            <a:ext cx="3321174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3024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1028</TotalTime>
  <Words>436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78</cp:revision>
  <dcterms:created xsi:type="dcterms:W3CDTF">2018-02-13T12:38:09Z</dcterms:created>
  <dcterms:modified xsi:type="dcterms:W3CDTF">2018-02-27T18:27:59Z</dcterms:modified>
</cp:coreProperties>
</file>