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с тропикам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822" y="2967335"/>
            <a:ext cx="85603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0000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 </a:t>
            </a:r>
            <a:r>
              <a:rPr lang="ru-RU" sz="100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найдивніших</a:t>
            </a:r>
            <a:endParaRPr lang="ru-RU" sz="10000" b="1" dirty="0" smtClean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10000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10000" b="1" dirty="0" err="1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рослин</a:t>
            </a:r>
            <a:r>
              <a:rPr lang="ru-RU" sz="10000" b="1" dirty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10000" b="1" dirty="0" err="1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світу</a:t>
            </a:r>
            <a:endParaRPr lang="ru-RU" sz="10000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9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тропіки твари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" r="8068"/>
          <a:stretch/>
        </p:blipFill>
        <p:spPr bwMode="auto">
          <a:xfrm>
            <a:off x="16204" y="0"/>
            <a:ext cx="917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2007096"/>
          </a:xfrm>
        </p:spPr>
        <p:txBody>
          <a:bodyPr>
            <a:noAutofit/>
          </a:bodyPr>
          <a:lstStyle/>
          <a:p>
            <a:r>
              <a:rPr lang="ru-RU" sz="70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7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0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найотруйніших</a:t>
            </a:r>
            <a:r>
              <a:rPr lang="ru-RU" sz="70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0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тварин</a:t>
            </a:r>
            <a:r>
              <a:rPr lang="ru-RU" sz="7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0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70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світі</a:t>
            </a:r>
            <a:r>
              <a:rPr lang="ru-RU" sz="70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8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морська 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260648"/>
            <a:ext cx="4957853" cy="329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2146250"/>
          </a:xfrm>
        </p:spPr>
        <p:txBody>
          <a:bodyPr/>
          <a:lstStyle/>
          <a:p>
            <a:r>
              <a:rPr lang="uk-UA" dirty="0" smtClean="0"/>
              <a:t>Морська оса</a:t>
            </a:r>
            <a:endParaRPr lang="ru-RU" dirty="0"/>
          </a:p>
        </p:txBody>
      </p:sp>
      <p:pic>
        <p:nvPicPr>
          <p:cNvPr id="11266" name="Picture 2" descr="Картинки по запросу морська 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29833"/>
            <a:ext cx="5524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83" y="116632"/>
            <a:ext cx="4235117" cy="13541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Конусний равлик</a:t>
            </a:r>
            <a:endParaRPr lang="ru-RU" dirty="0"/>
          </a:p>
        </p:txBody>
      </p:sp>
      <p:pic>
        <p:nvPicPr>
          <p:cNvPr id="12292" name="Picture 4" descr="Картинки по запросу Конусний рав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64733" cy="289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Конусний равл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895121" cy="334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артинки по запросу Конусний равл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2" y="1628800"/>
            <a:ext cx="452437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570186"/>
          </a:xfrm>
        </p:spPr>
        <p:txBody>
          <a:bodyPr>
            <a:normAutofit/>
          </a:bodyPr>
          <a:lstStyle/>
          <a:p>
            <a:r>
              <a:rPr lang="uk-UA" dirty="0" smtClean="0"/>
              <a:t>Отруйний восьминіг</a:t>
            </a:r>
            <a:endParaRPr lang="ru-RU" dirty="0"/>
          </a:p>
        </p:txBody>
      </p:sp>
      <p:pic>
        <p:nvPicPr>
          <p:cNvPr id="13314" name="Picture 2" descr="Картинки по запросу Отруйний восьмині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" y="98484"/>
            <a:ext cx="4195557" cy="320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3454132"/>
            <a:ext cx="5125825" cy="340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Отруйний восьмині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77788"/>
            <a:ext cx="3672408" cy="275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88432" cy="13541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Австралійський</a:t>
            </a:r>
            <a:r>
              <a:rPr lang="ru-RU" dirty="0"/>
              <a:t> </a:t>
            </a:r>
            <a:r>
              <a:rPr lang="ru-RU" dirty="0" err="1"/>
              <a:t>тайпан</a:t>
            </a:r>
            <a:r>
              <a:rPr lang="ru-RU" dirty="0"/>
              <a:t> </a:t>
            </a:r>
          </a:p>
        </p:txBody>
      </p:sp>
      <p:pic>
        <p:nvPicPr>
          <p:cNvPr id="14338" name="Picture 2" descr="Картинки по запросу Австралійський тайп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8939"/>
            <a:ext cx="5112568" cy="287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Австралійський тайп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2656"/>
            <a:ext cx="44879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Австралійський тайпа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518289"/>
            <a:ext cx="3744416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Жаба-древолаз </a:t>
            </a:r>
            <a:r>
              <a:rPr lang="ru-RU" dirty="0" err="1"/>
              <a:t>Пуміліо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2050" name="Picture 2" descr="Картинки по запросу Жаба-древолаз Пумілі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5" y="188640"/>
            <a:ext cx="371993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Жаба-древолаз Пумілі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94564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Жаба-древолаз Пумілі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5" y="3573016"/>
            <a:ext cx="4608512" cy="307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58195"/>
            <a:ext cx="4258816" cy="367211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Раффлезія</a:t>
            </a:r>
            <a:r>
              <a:rPr lang="ru-RU" dirty="0"/>
              <a:t> </a:t>
            </a:r>
            <a:r>
              <a:rPr lang="ru-RU" dirty="0" err="1"/>
              <a:t>арнольді</a:t>
            </a:r>
            <a:r>
              <a:rPr lang="ru-RU" dirty="0"/>
              <a:t> (</a:t>
            </a:r>
            <a:r>
              <a:rPr lang="ru-RU" dirty="0" err="1"/>
              <a:t>Rafflesia</a:t>
            </a:r>
            <a:r>
              <a:rPr lang="ru-RU" dirty="0"/>
              <a:t> </a:t>
            </a:r>
            <a:r>
              <a:rPr lang="ru-RU" dirty="0" err="1"/>
              <a:t>arnoldii</a:t>
            </a:r>
            <a:r>
              <a:rPr lang="ru-RU" dirty="0"/>
              <a:t>) </a:t>
            </a:r>
          </a:p>
        </p:txBody>
      </p:sp>
      <p:pic>
        <p:nvPicPr>
          <p:cNvPr id="2050" name="Picture 2" descr="Картинки по запросу Раффлезія арнольді (Rafflesia arnoldi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" y="116633"/>
            <a:ext cx="576749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аффлезія арнольді (Rafflesia arnoldi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42" y="3946755"/>
            <a:ext cx="4457278" cy="290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іднора африканська (Hydnora african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1"/>
            <a:ext cx="3533265" cy="390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1040" y="-171400"/>
            <a:ext cx="6156176" cy="2952328"/>
          </a:xfrm>
        </p:spPr>
        <p:txBody>
          <a:bodyPr>
            <a:normAutofit/>
          </a:bodyPr>
          <a:lstStyle/>
          <a:p>
            <a:r>
              <a:rPr lang="ru-RU" dirty="0" err="1"/>
              <a:t>Гіднора</a:t>
            </a:r>
            <a:r>
              <a:rPr lang="ru-RU" dirty="0"/>
              <a:t> </a:t>
            </a:r>
            <a:r>
              <a:rPr lang="ru-RU" dirty="0" err="1"/>
              <a:t>африканська</a:t>
            </a:r>
            <a:r>
              <a:rPr lang="ru-RU" dirty="0"/>
              <a:t> (</a:t>
            </a:r>
            <a:r>
              <a:rPr lang="ru-RU" dirty="0" err="1"/>
              <a:t>Hydnora</a:t>
            </a:r>
            <a:r>
              <a:rPr lang="ru-RU" dirty="0"/>
              <a:t> </a:t>
            </a:r>
            <a:r>
              <a:rPr lang="ru-RU" dirty="0" err="1"/>
              <a:t>africana</a:t>
            </a:r>
            <a:r>
              <a:rPr lang="ru-RU" dirty="0"/>
              <a:t>) </a:t>
            </a:r>
          </a:p>
        </p:txBody>
      </p:sp>
      <p:pic>
        <p:nvPicPr>
          <p:cNvPr id="3076" name="Picture 4" descr="Картинки по запросу Гіднора африканська (Hydnora african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9" y="2733768"/>
            <a:ext cx="5233309" cy="392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Ароннік звичайний (Dracunculus vulgar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3642"/>
            <a:ext cx="4762500" cy="652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98884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Ароннік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 (</a:t>
            </a:r>
            <a:r>
              <a:rPr lang="ru-RU" dirty="0" err="1"/>
              <a:t>Dracunculus</a:t>
            </a:r>
            <a:r>
              <a:rPr lang="ru-RU" dirty="0"/>
              <a:t> </a:t>
            </a:r>
            <a:r>
              <a:rPr lang="ru-RU" dirty="0" err="1"/>
              <a:t>vulgaris</a:t>
            </a:r>
            <a:r>
              <a:rPr lang="ru-RU" dirty="0"/>
              <a:t>) </a:t>
            </a:r>
          </a:p>
        </p:txBody>
      </p:sp>
      <p:pic>
        <p:nvPicPr>
          <p:cNvPr id="4098" name="Picture 2" descr="Картинки по запросу Ароннік звичайний (Dracunculus vulgari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810000" cy="466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56197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Аморфофаллус (Amorphophal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356"/>
            <a:ext cx="4920481" cy="31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680520" cy="2924944"/>
          </a:xfrm>
        </p:spPr>
        <p:txBody>
          <a:bodyPr>
            <a:normAutofit/>
          </a:bodyPr>
          <a:lstStyle/>
          <a:p>
            <a:r>
              <a:rPr lang="ru-RU" dirty="0" err="1"/>
              <a:t>Аморфофаллус</a:t>
            </a:r>
            <a:r>
              <a:rPr lang="ru-RU" dirty="0"/>
              <a:t> (</a:t>
            </a:r>
            <a:r>
              <a:rPr lang="ru-RU" dirty="0" err="1"/>
              <a:t>Amorphophallus</a:t>
            </a:r>
            <a:r>
              <a:rPr lang="ru-RU" dirty="0"/>
              <a:t>)</a:t>
            </a:r>
          </a:p>
        </p:txBody>
      </p:sp>
      <p:pic>
        <p:nvPicPr>
          <p:cNvPr id="5122" name="Picture 2" descr="Картинки по запросу Аморфофаллус (Amorphophallu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780928"/>
            <a:ext cx="2524125" cy="387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Воллемія (Wollemia nobili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69241" cy="515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4211960" cy="2769662"/>
          </a:xfrm>
        </p:spPr>
        <p:txBody>
          <a:bodyPr/>
          <a:lstStyle/>
          <a:p>
            <a:r>
              <a:rPr lang="ru-RU" dirty="0" err="1"/>
              <a:t>Воллемія</a:t>
            </a:r>
            <a:r>
              <a:rPr lang="ru-RU" dirty="0"/>
              <a:t> (</a:t>
            </a:r>
            <a:r>
              <a:rPr lang="ru-RU" dirty="0" err="1"/>
              <a:t>Wollemia</a:t>
            </a:r>
            <a:r>
              <a:rPr lang="ru-RU" dirty="0"/>
              <a:t> </a:t>
            </a:r>
            <a:r>
              <a:rPr lang="ru-RU" dirty="0" err="1"/>
              <a:t>nobilis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6" name="Picture 2" descr="Картинки по запросу Воллемія (Wollemia nobilis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1198"/>
            <a:ext cx="1905000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Воллемія (Wollemia nobilis)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"/>
          <a:stretch/>
        </p:blipFill>
        <p:spPr bwMode="auto">
          <a:xfrm>
            <a:off x="139698" y="2947525"/>
            <a:ext cx="3712222" cy="367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2866330"/>
          </a:xfrm>
        </p:spPr>
        <p:txBody>
          <a:bodyPr/>
          <a:lstStyle/>
          <a:p>
            <a:r>
              <a:rPr lang="ru-RU" dirty="0" err="1"/>
              <a:t>Вельвічія</a:t>
            </a:r>
            <a:r>
              <a:rPr lang="ru-RU" dirty="0"/>
              <a:t> (</a:t>
            </a:r>
            <a:r>
              <a:rPr lang="ru-RU" dirty="0" err="1"/>
              <a:t>Welwitschia</a:t>
            </a:r>
            <a:r>
              <a:rPr lang="ru-RU" dirty="0"/>
              <a:t> </a:t>
            </a:r>
            <a:r>
              <a:rPr lang="ru-RU" dirty="0" err="1"/>
              <a:t>mirabilis</a:t>
            </a:r>
            <a:r>
              <a:rPr lang="ru-RU" dirty="0"/>
              <a:t>) </a:t>
            </a:r>
          </a:p>
        </p:txBody>
      </p:sp>
      <p:pic>
        <p:nvPicPr>
          <p:cNvPr id="7170" name="Picture 2" descr="Картинки по запросу Вельвічія (Welwitschia mirabil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9263"/>
            <a:ext cx="5233487" cy="347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Вельвічія (Welwitschia mirabili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2" y="3595362"/>
            <a:ext cx="4824536" cy="320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Вельвічія (Welwitschia mirabili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25" y="3223231"/>
            <a:ext cx="3583253" cy="268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Дракея</a:t>
            </a:r>
            <a:r>
              <a:rPr lang="ru-RU" dirty="0"/>
              <a:t> (</a:t>
            </a:r>
            <a:r>
              <a:rPr lang="ru-RU" dirty="0" err="1"/>
              <a:t>Drakaea</a:t>
            </a:r>
            <a:r>
              <a:rPr lang="ru-RU" dirty="0"/>
              <a:t> </a:t>
            </a:r>
            <a:r>
              <a:rPr lang="ru-RU" dirty="0" err="1"/>
              <a:t>glyptodon</a:t>
            </a:r>
            <a:r>
              <a:rPr lang="ru-RU" dirty="0"/>
              <a:t>)</a:t>
            </a:r>
          </a:p>
        </p:txBody>
      </p:sp>
      <p:pic>
        <p:nvPicPr>
          <p:cNvPr id="8194" name="Picture 2" descr="Картинки по запросу Дракея (Drakaea glyptod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952328" cy="526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4023"/>
            <a:ext cx="44386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4655368" cy="2506290"/>
          </a:xfrm>
        </p:spPr>
        <p:txBody>
          <a:bodyPr/>
          <a:lstStyle/>
          <a:p>
            <a:r>
              <a:rPr lang="ru-RU" dirty="0" err="1"/>
              <a:t>Вольфія</a:t>
            </a:r>
            <a:r>
              <a:rPr lang="ru-RU" dirty="0"/>
              <a:t> (</a:t>
            </a:r>
            <a:r>
              <a:rPr lang="ru-RU" dirty="0" err="1"/>
              <a:t>Wolffia</a:t>
            </a:r>
            <a:r>
              <a:rPr lang="ru-RU" dirty="0"/>
              <a:t> </a:t>
            </a:r>
            <a:r>
              <a:rPr lang="ru-RU" dirty="0" err="1"/>
              <a:t>angusta</a:t>
            </a:r>
            <a:r>
              <a:rPr lang="ru-RU" dirty="0"/>
              <a:t>) </a:t>
            </a:r>
          </a:p>
        </p:txBody>
      </p:sp>
      <p:pic>
        <p:nvPicPr>
          <p:cNvPr id="9218" name="Picture 2" descr="Картинки по запросу Вольфія (Wolffia angust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968552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544616" cy="34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Раффлезія арнольді (Rafflesia arnoldii) </vt:lpstr>
      <vt:lpstr>Гіднора африканська (Hydnora africana) </vt:lpstr>
      <vt:lpstr>Ароннік звичайний (Dracunculus vulgaris) </vt:lpstr>
      <vt:lpstr>Аморфофаллус (Amorphophallus)</vt:lpstr>
      <vt:lpstr>Воллемія (Wollemia nobilis)</vt:lpstr>
      <vt:lpstr>Вельвічія (Welwitschia mirabilis) </vt:lpstr>
      <vt:lpstr>Дракея (Drakaea glyptodon)</vt:lpstr>
      <vt:lpstr>Вольфія (Wolffia angusta) </vt:lpstr>
      <vt:lpstr>5 найотруйніших  тварин у світі </vt:lpstr>
      <vt:lpstr>Морська оса</vt:lpstr>
      <vt:lpstr>Конусний равлик</vt:lpstr>
      <vt:lpstr>Отруйний восьминіг</vt:lpstr>
      <vt:lpstr>Австралійський тайпан </vt:lpstr>
      <vt:lpstr>Жаба-древолаз Пуміліо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2017-09-16T12:46:14Z</dcterms:created>
  <dcterms:modified xsi:type="dcterms:W3CDTF">2017-09-16T14:09:59Z</dcterms:modified>
</cp:coreProperties>
</file>