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41" autoAdjust="0"/>
    <p:restoredTop sz="94660"/>
  </p:normalViewPr>
  <p:slideViewPr>
    <p:cSldViewPr>
      <p:cViewPr varScale="1">
        <p:scale>
          <a:sx n="69" d="100"/>
          <a:sy n="69" d="100"/>
        </p:scale>
        <p:origin x="-18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F0F220-BE27-4FE1-99FA-2B49AF77467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2538" y="1844824"/>
            <a:ext cx="840101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КРИТИЧНОГО МИСЛЕННЯ УЧН</a:t>
            </a:r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</a:p>
          <a:p>
            <a:pPr algn="ctr"/>
            <a:r>
              <a:rPr lang="uk-UA" sz="28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</a:t>
            </a:r>
            <a:r>
              <a:rPr lang="uk-UA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зарубіжної  літератури</a:t>
            </a:r>
            <a:endParaRPr lang="ru-RU" sz="2800" b="1" cap="all" spc="0" dirty="0">
              <a:ln w="9000" cmpd="sng">
                <a:solidFill>
                  <a:srgbClr val="C00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610" y="40050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РОБОТИ ВЧИТЕЛІВ ПРИ ПРОВЕДЕННІ ВІДКРИТИХ УРОКІВ ПІД ЧАС МІСЯЧНИКА ПЕДАГОГІЧНОЇ МАЙСТЕРНОСТІ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190" y="5735115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ЗНВР Лук’яненко В.І.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2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7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ЗАРУБІЖНОЇ ЛІТЕРАТУРИ В 9 КЛАСІ 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«МАЛЕНЬКОЇ ЛЮДИНИ» В РОСІЙСЬКІЙ ЛІТЕРАТУРІ»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ШУЛЕЖКО ОЛЕКСАНДРА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Шулежко О.І\IMG_49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" y="3717032"/>
            <a:ext cx="4144529" cy="297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Шулежко О.І\IMG_49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548733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9512" y="170080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ДІАЛОГІЧНЕ МОВЛЕННЯ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59" y="4870901"/>
            <a:ext cx="493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З ЖИТТЯ – «МАЛЕНЬКІ ЛЮДИ»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3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7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ЗАРУБІЖНОЇ ЛІТЕРАТУРИ В 9 КЛАСІ 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«МАЛЕНЬКОЇ ЛЮДИНИ» В РОСІЙСЬКІЙ ЛІТЕРАТУРІ»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ШУЛЕЖКО ОЛЕКСАНДРА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Шулежко О.І\IMG_49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5986"/>
            <a:ext cx="4032448" cy="282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Шулежко О.І\IMG_49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1255987"/>
            <a:ext cx="3924300" cy="26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Шулежко О.І\IMG_49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19" y="3844687"/>
            <a:ext cx="3676650" cy="2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9512" y="436510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ПАРІ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ВЧИТЕЛЬ-УЧЕНЬ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301208"/>
            <a:ext cx="295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ЦИТАТИ З ТЕКСТУ, ЩО ХАРАКТЕРИЗУЮТЬ «МАЛЕНЬКУ ЛЮДИНУ»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0194" y="4688269"/>
            <a:ext cx="221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Є «МАЛЕНЬКІ ЛЮДИ» В НАШ ЧАС?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5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7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ЗАРУБІЖНОЇ ЛІТЕРАТУРИ В 9 КЛАСІ 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«МАЛЕНЬКОЇ ЛЮДИНИ» В РОСІЙСЬКІЙ ЛІТЕРАТУРІ»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ШУЛЕЖКО ОЛЕКСАНДРА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Шулежко О.І\IMG_49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986"/>
            <a:ext cx="3851920" cy="267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Шулежко О.І\IMG_49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99593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Шулежко О.І\IMG_49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55987"/>
            <a:ext cx="3544441" cy="2677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Шулежко О.І\IMG_495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635896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846449" y="226774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ЗА ПОРІВНЯЛЬНОЮ ТАБЛИЦЕЮ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6876" y="3933055"/>
            <a:ext cx="1501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ГЕРОЇВ ПОВІСТІ: БАШМАЧ-КІНА І ГЕНЕРАЛА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7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ЗАРУБІЖНОЇ ЛІТЕРАТУРИ В 9 КЛАСІ 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«МАЛЕНЬКОЇ ЛЮДИНИ» В РОСІЙСЬКІЙ ЛІТЕРАТУРІ»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ШУЛЕЖКО ОЛЕКСАНДРА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Шулежко О.І\IMG_49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5986"/>
            <a:ext cx="3888432" cy="238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Шулежко О.І\IMG_49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43588"/>
            <a:ext cx="3400425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Шулежко О.І\IMG_49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5" y="3933056"/>
            <a:ext cx="4012767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Шулежко О.І\IMG_496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381250"/>
            <a:ext cx="314325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788024" y="4725144"/>
            <a:ext cx="4192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  ЗАВДАННЯ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«РОЗПУТАЙ ПОДІЇ»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(ВКАЗАТИ ПОЧЕРГОВІСТЬ ПОДІЙ У ПОВІСТІ «ШЕНЕЛЬ «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4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7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ЗАРУБІЖНОЇ ЛІТЕРАТУРИ В 9 КЛАСІ 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«МАЛЕНЬКОЇ ЛЮДИНИ» В РОСІЙСЬКІЙ ЛІТЕРАТУРІ»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ШУЛЕЖКО ОЛЕКСАНДРА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Шулежко О.І\IMG_49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5987"/>
            <a:ext cx="3590925" cy="2393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067944" y="1628800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 УРОКУ</a:t>
            </a:r>
          </a:p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РОЗДУМ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ЧИ ПРАВДА, ЩО ВСІ МИ ВИЙШЛИ З «ГОГОЛІВСЬКОЇ ШЕНЕЛІ»?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фото2018\місячник педмайстерності\Шулежко О.І\IMG_49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67" y="3680262"/>
            <a:ext cx="4447729" cy="2917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919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7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ЗАРУБІЖНОЇ ЛІТЕРАТУРИ В 9 КЛАСІ 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«МАЛЕНЬКОЇ ЛЮДИНИ» В РОСІЙСЬКІЙ ЛІТЕРАТУРІ»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ШУЛЕЖКО ОЛЕКСАНДРА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Шулежко О.І\IMG_49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184576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31640" y="5157193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КРАЩИХ МОРАЛЬНИХ ЦІННОСТЕЙ ЛЮДИНИ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8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7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ЗАРУБІЖНОЇ ЛІТЕРАТУРИ В 9 КЛАСІ 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«МАЛЕНЬКОЇ ЛЮДИНИ» В РОСІЙСЬКІЙ ЛІТЕРАТУРІ»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ШУЛЕЖКО ОЛЕКСАНДРА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Шулежко О.І\IMG_49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1376"/>
            <a:ext cx="6912768" cy="44722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03648" y="609329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                   МОТИВАЦІЯ НАВЧАЛЬНОЇ ДІЯЛЬНОСТІ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7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ЗАРУБІЖНОЇ ЛІТЕРАТУРИ В 9 КЛАСІ 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«МАЛЕНЬКОЇ ЛЮДИНИ» В РОСІЙСЬКІЙ ЛІТЕРАТУРІ»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ШУЛЕЖКО ОЛЕКСАНДРА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Шулежко О.І\IMG_49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17553"/>
            <a:ext cx="3456384" cy="22875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95736" y="134950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ЗНАНЬ      ПРОБЛЕМНЕ НАВЧАННЯ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Шулежко О.І\IMG_49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60917"/>
            <a:ext cx="3154045" cy="210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Шулежко О.І\IMG_49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3563888" cy="248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Шулежко О.І\IMG_49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28819"/>
            <a:ext cx="3380105" cy="225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Шулежко О.І\IMG_492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777" y="2669458"/>
            <a:ext cx="3225800" cy="2150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24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7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ЗАРУБІЖНОЇ ЛІТЕРАТУРИ В 9 КЛАСІ 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«МАЛЕНЬКОЇ ЛЮДИНИ» В РОСІЙСЬКІЙ ЛІТЕРАТУРІ»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ШУЛЕЖКО ОЛЕКСАНДРА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Шулежко О.І\IMG_49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7310"/>
            <a:ext cx="3164205" cy="210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фото2018\місячник педмайстерності\Шулежко О.І\IMG_49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897" y="2374265"/>
            <a:ext cx="3164205" cy="210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Шулежко О.І\IMG_49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174365" cy="211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Шулежко О.І\IMG_49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72" y="3789040"/>
            <a:ext cx="2999740" cy="19996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425885" y="1556792"/>
            <a:ext cx="532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ТЕМИ, ЗАВДАНЬ УРОКУ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7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ЗАРУБІЖНОЇ ЛІТЕРАТУРИ В 9 КЛАСІ 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«МАЛЕНЬКОЇ ЛЮДИНИ» В РОСІЙСЬКІЙ ЛІТЕРАТУРІ»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ШУЛЕЖКО ОЛЕКСАНДРА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1255987"/>
            <a:ext cx="5610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Що найбільше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яталося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 життєвого і творчого життя М.В.Гоголя?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фото2018\місячник педмайстерності\Шулежко О.І\IMG_49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3" y="2179317"/>
            <a:ext cx="3380105" cy="225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Шулежко О.І\IMG_49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9764"/>
            <a:ext cx="3384376" cy="237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Шулежко О.І\IMG_49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2296"/>
            <a:ext cx="3384376" cy="2425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9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7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ЗАРУБІЖНОЇ ЛІТЕРАТУРИ В 9 КЛАСІ 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«МАЛЕНЬКОЇ ЛЮДИНИ» В РОСІЙСЬКІЙ ЛІТЕРАТУРІ»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ШУЛЕЖКО ОЛЕКСАНДРА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Шулежко О.І\IMG_49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88068"/>
            <a:ext cx="3312368" cy="2158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Шулежко О.І\IMG_49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" y="1255987"/>
            <a:ext cx="3004820" cy="20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Шулежко О.І\IMG_49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7"/>
            <a:ext cx="3530708" cy="22768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91880" y="155679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ТВОРІВ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М.ГОГОЛЯ, М.ЛЕРМОНТОВА, О.ПУШКІНА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79715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СЛОВНИКОВА РОБОТА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97" y="5166484"/>
            <a:ext cx="5221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МІСТИЧНО – ФАНТАСТИЧНА ПОВІСТЬ;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«МАЛЕНЬКА ЛЮДИНА»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3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7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ЗАРУБІЖНОЇ ЛІТЕРАТУРИ В 9 КЛАСІ 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«МАЛЕНЬКОЇ ЛЮДИНИ» В РОСІЙСЬКІЙ ЛІТЕРАТУРІ»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ШУЛЕЖКО ОЛЕКСАНДРА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177281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ЗА ПІДРУЧНИКОМ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Шулежко О.І\IMG_49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2142148"/>
            <a:ext cx="4056290" cy="279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Шулежко О.І\IMG_49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926310" cy="3116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77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7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ЗАРУБІЖНОЇ ЛІТЕРАТУРИ В 9 КЛАСІ 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«МАЛЕНЬКОЇ ЛЮДИНИ» В РОСІЙСЬКІЙ ЛІТЕРАТУРІ»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ШУЛЕЖКО ОЛЕКСАНДРА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Шулежко О.І\IMG_49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1255986"/>
            <a:ext cx="3834974" cy="260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Шулежко О.І\IMG_49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324036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Шулежко О.І\IMG_49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03324"/>
            <a:ext cx="3600400" cy="256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Шулежко О.І\IMG_49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7" y="2486025"/>
            <a:ext cx="2828925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1182" y="4647678"/>
            <a:ext cx="5040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АНАЛІЗ ПОВІСТІ «ШЕНЕЛЬ»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ЗОБРАЖЕННЯМ НА СЛАЙДІ ВІДТВОРИТИ  ПОДІЇ І ДАТИ ЇМ ОЦІНКУ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9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7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ЗАРУБІЖНОЇ ЛІТЕРАТУРИ В 9 КЛАСІ 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«МАЛЕНЬКОЇ ЛЮДИНИ» В РОСІЙСЬКІЙ ЛІТЕРАТУРІ»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ШУЛЕЖКО ОЛЕКСАНДРА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Шулежко О.І\IMG_49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5986"/>
            <a:ext cx="3528392" cy="246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Шулежко О.І\IMG_49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55986"/>
            <a:ext cx="3427681" cy="246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Шулежко О.І\IMG_49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367240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Шулежко О.І\IMG_49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416740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635896" y="202484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«СОНЕЧКО»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321297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означала  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шенель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Башмачкіна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3183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1331</TotalTime>
  <Words>519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99</cp:revision>
  <dcterms:created xsi:type="dcterms:W3CDTF">2018-02-13T12:38:09Z</dcterms:created>
  <dcterms:modified xsi:type="dcterms:W3CDTF">2018-02-28T18:11:47Z</dcterms:modified>
</cp:coreProperties>
</file>