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A7BB-3B95-44AC-A6FD-2952DF6CA6A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3DEF9-28A6-457D-AC59-BE9DA0E21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3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3DEF9-28A6-457D-AC59-BE9DA0E21C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0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4040" y="1844824"/>
            <a:ext cx="72180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 на уроках історії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1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0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Кравченко В.М\IMG_5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158"/>
            <a:ext cx="4499992" cy="276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Кравченко В.М\IMG_51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35158"/>
            <a:ext cx="3684265" cy="255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Кравченко В.М\IMG_51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09822"/>
            <a:ext cx="4248472" cy="304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9512" y="45811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ПОВЫДОМЛЕННЯ ТЕМИ, ЗАВДАНЬ УРОКУ.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66124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УРОК – КОНФЕРЕНЦ</a:t>
            </a:r>
            <a:r>
              <a:rPr lang="uk-UA" b="1" dirty="0" smtClean="0"/>
              <a:t>ІЯ</a:t>
            </a:r>
          </a:p>
          <a:p>
            <a:pPr algn="ctr"/>
            <a:r>
              <a:rPr lang="uk-UA" b="1" dirty="0" smtClean="0"/>
              <a:t>ПРИСУТНІ ВЧЕНІ – ІСТОРИКИ (РОЛЬОВА ГРА)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94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Кравченко В.М\IMG_51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1578238"/>
            <a:ext cx="3888076" cy="240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03648" y="123515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ГРА «ЗІПСОВАНИЙ ТЕЛЕФОН»</a:t>
            </a:r>
            <a:endParaRPr lang="ru-RU" dirty="0"/>
          </a:p>
        </p:txBody>
      </p:sp>
      <p:pic>
        <p:nvPicPr>
          <p:cNvPr id="5" name="Рисунок 4" descr="C:\фото2018\місячник педмайстерності\Кравченко В.М\IMG_51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4490"/>
            <a:ext cx="3779912" cy="237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Кравченко В.М\IMG_51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03244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44371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СЛОВНИКОВА РОБОТА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901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48478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ПОВТОРЕННЯ КЛЮЧОВИХ ПОНЯТЬ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Кравченко В.М\IMG_51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6" y="1808196"/>
            <a:ext cx="3568468" cy="24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Кравченко В.М\IMG_51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6" y="4381500"/>
            <a:ext cx="37147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Кравченко В.М\IMG_51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80" y="1788286"/>
            <a:ext cx="3819938" cy="24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Кравченко В.М\IMG_51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66" y="4350593"/>
            <a:ext cx="3585845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98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Кравченко В.М\IMG_51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5158"/>
            <a:ext cx="401447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Кравченко В.М\IMG_51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22" y="3717032"/>
            <a:ext cx="4648550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Кравченко В.М\IMG_51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5158"/>
            <a:ext cx="3744416" cy="248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42210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ДОПОВІДЬ ПРО ОСВІТУ</a:t>
            </a:r>
          </a:p>
          <a:p>
            <a:pPr algn="ctr"/>
            <a:r>
              <a:rPr lang="uk-UA" b="1" dirty="0" smtClean="0"/>
              <a:t>«ВЧЕНІ» ВЕДУТЬ ЗАПИСИ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28751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ПОРІВНЯННЯ;</a:t>
            </a:r>
          </a:p>
          <a:p>
            <a:pPr algn="ctr"/>
            <a:r>
              <a:rPr lang="uk-UA" b="1" dirty="0" smtClean="0"/>
              <a:t>БЕСІДА;</a:t>
            </a:r>
          </a:p>
          <a:p>
            <a:pPr algn="ctr"/>
            <a:r>
              <a:rPr lang="uk-UA" b="1" dirty="0" smtClean="0"/>
              <a:t>ЦІКАВА ІНФОРМАЦІЯ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340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Кравченко В.М\IMG_51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107"/>
            <a:ext cx="3995936" cy="26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97968" y="1556792"/>
            <a:ext cx="581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ВИСТУП ПРО ТЕХНІЧНІ ДОСЯГНЕННЯ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Кравченко В.М\IMG_51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58078"/>
            <a:ext cx="4608512" cy="3051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6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Кравченко В.М\IMG_51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3" y="1250468"/>
            <a:ext cx="4051417" cy="253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Кравченко В.М\IMG_51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88843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Кравченко В.М\IMG_51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8520"/>
            <a:ext cx="4464496" cy="2732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88024" y="53732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ДОПОВІДЬ ПРО КНИГОДРУКУВАННЯ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712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Кравченко В.М\IMG_51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" y="1124744"/>
            <a:ext cx="4324997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Кравченко В.М\IMG_51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40266"/>
            <a:ext cx="4392488" cy="3017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3528" y="450912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РОЗПОВІДЬ ПРО</a:t>
            </a:r>
          </a:p>
          <a:p>
            <a:pPr algn="ctr"/>
            <a:r>
              <a:rPr lang="uk-UA" b="1" dirty="0" smtClean="0"/>
              <a:t>ІВАНА ФЕДОРОВИЧА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787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ВСЕСВІТНЬОЇ ІСТОРІЇ У 7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«ОСВІТА,ТЕХНІЧНІ ДОСЯГНЕННЯ ТА КНИГОДРУКУВАННЯ В СЕРЕДНЬОВІЧНІЙ ЄВРОПІ»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КРАВЧЕНКО 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 МИХАЙЛОВИЧ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55679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ПІДСУМОК УРОКУ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Кравченко В.М\IMG_51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5" y="1911169"/>
            <a:ext cx="375729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Кравченко В.М\IMG_51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6124"/>
            <a:ext cx="3672408" cy="249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Кравченко В.М\IMG_51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996444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37766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1131</TotalTime>
  <Words>330</Words>
  <Application>Microsoft Office PowerPoint</Application>
  <PresentationFormat>Экран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118</cp:revision>
  <dcterms:created xsi:type="dcterms:W3CDTF">2018-02-13T12:38:09Z</dcterms:created>
  <dcterms:modified xsi:type="dcterms:W3CDTF">2018-03-01T17:49:10Z</dcterms:modified>
</cp:coreProperties>
</file>