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3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</a:t>
            </a:r>
            <a:r>
              <a:rPr lang="uk-U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хімії</a:t>
            </a:r>
            <a:endParaRPr lang="uk-UA" sz="2800" b="1" cap="all" dirty="0" smtClean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2" y="1074126"/>
            <a:ext cx="4276578" cy="25975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ПОШУКОВА РОБОТА</a:t>
            </a:r>
          </a:p>
          <a:p>
            <a:pPr algn="ctr"/>
            <a:endPara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АЛЬТЕРНАТИВНІ ВИДИ ЕНЕРГІЇ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Пустова Т.М\IMG_42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248472" cy="3075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6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1240"/>
            <a:ext cx="4176464" cy="25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Пустова Т.М\IMG_42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514806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44008" y="17008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КОЛЕКЦІЄЮ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2474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НАВЧАННЯ</a:t>
            </a:r>
          </a:p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СКІЛЬКИ ВАЖЛИВА ТЕМА СЬОГОДНІШНЬОГО УРОКУ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Пустова Т.М\IMG_42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2072"/>
            <a:ext cx="5976664" cy="3635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9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26469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2041"/>
            <a:ext cx="387159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Пустова Т.М\IMG_42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75" y="1419139"/>
            <a:ext cx="3010408" cy="18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Пустова Т.М\IMG_42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32048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20041" y="572048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ЗНАНЬ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«ЗАКІНЧИ РЕЧЕННЯ…»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Пустова Т.М\IMG_42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79" y="3356992"/>
            <a:ext cx="312420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13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34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" y="1212240"/>
            <a:ext cx="3414401" cy="243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Пустова Т.М\IMG_42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5400600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7864" y="1844824"/>
            <a:ext cx="604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ТЕМИ, МЕТИ, ЗАВДАНЬ УРОКУ.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0" y="435315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 НАВЧАЛЬНОЇ ДІЯЛЬНОСТІ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1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3789040"/>
            <a:ext cx="16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Пустова Т.М\IMG_42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013710"/>
            <a:ext cx="4128476" cy="295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Пустова Т.М\IMG_42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26080"/>
            <a:ext cx="4032448" cy="281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55976" y="227687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ВИПЕРЕДЖУВАЛЬНЕ ЗАВДАННЯ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79715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УЧНІВ ПРО ПАЛИВНІ РЕСУРСИ  З ВИКОРИСТАННЯМ ВЛАСНИХ ПРЕЗЕНТАЦІЙ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3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1256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544522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УЧНЯ ПРО КАМ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ЯНЕ ВУГІЛЛЯ І ЙОГО ПОКЛАДИ  В МЕЖАХ УКРАЇНИ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1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" y="1012360"/>
            <a:ext cx="352425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36401" y="1268760"/>
            <a:ext cx="499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ВЧИТЕЛЯ З ЕЛЕМЕНТАМИ БЕСІДИ І ВИКОРИСТАННЯМ ГЕОГРАФІЧНОЇ КАРТИ «ПАЛИВНІ КОПАЛИНИУКРАЇНИ»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Пустова Т.М\IMG_42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01" y="2469088"/>
            <a:ext cx="4491983" cy="26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Пустова Т.М\IMG_42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7" y="4221088"/>
            <a:ext cx="3352800" cy="223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33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9962"/>
            <a:ext cx="374332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50828" y="1268760"/>
            <a:ext cx="4897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ЛАБОРАТОРНЕ ДОСЛІДЖЕННЯ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 ІЗ ЗРАЗКАМИ ПАЛИВНИХ РЕСУРСІВ УКРАЇНИ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Пустова Т.М\IMG_42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9" y="3717032"/>
            <a:ext cx="395732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Пустова Т.М\IMG_42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29" y="2697857"/>
            <a:ext cx="305752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Пустова Т.М\IMG_42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6628" y="3950596"/>
            <a:ext cx="341945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77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 УРОК ХІМІЇ ТА ГЕОГРАФІЇ У 9 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«ВУГЛЕВОДНІ В ПРИРОДІ. ВИКОРИСТАННЯ ВУГЛЕВОДНІВ»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ПУСТОВА ТЕТЯНА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Пустова Т.М\IMG_42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0724"/>
            <a:ext cx="4248472" cy="268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Пустова Т.М\IMG_42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93093"/>
            <a:ext cx="4176464" cy="24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0" y="148478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ВЧИТЕЛЯ ПРО ВИКОРИСТАННЯ ВУГЛЕВОДНІВ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36510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УЧНЯМИ КОНСПЕКТУ – ВИДІЛЕННЯ ГОЛОВНОГО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092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739</TotalTime>
  <Words>369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dcterms:created xsi:type="dcterms:W3CDTF">2018-02-13T12:38:09Z</dcterms:created>
  <dcterms:modified xsi:type="dcterms:W3CDTF">2018-02-27T18:44:08Z</dcterms:modified>
</cp:coreProperties>
</file>