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043" y="1844824"/>
            <a:ext cx="72180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</a:t>
            </a:r>
            <a:r>
              <a:rPr lang="uk-UA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uk-UA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фізкультури</a:t>
            </a:r>
            <a:endParaRPr lang="uk-UA" sz="2800" b="1" cap="all" dirty="0" smtClean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48478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РОЗУЧУВАННЯ ОДИНОЧНОГО БЛОКУВАННЯ</a:t>
            </a:r>
            <a:endParaRPr lang="ru-RU" b="1" dirty="0"/>
          </a:p>
        </p:txBody>
      </p:sp>
      <p:pic>
        <p:nvPicPr>
          <p:cNvPr id="7" name="Рисунок 6" descr="C:\фото2018\місячник педмайстерності\Тригуб Н.М\IMG_47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" y="1854116"/>
            <a:ext cx="3609975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4116"/>
            <a:ext cx="3672408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" y="4495800"/>
            <a:ext cx="35433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ригуб Н.М\IMG_47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95800"/>
            <a:ext cx="3974579" cy="219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94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533293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ЛІЧИЛКА «ХТО ГРАЄ ІЗ САШЕЮ?»</a:t>
            </a:r>
            <a:endParaRPr lang="ru-RU" b="1" dirty="0"/>
          </a:p>
        </p:txBody>
      </p:sp>
      <p:pic>
        <p:nvPicPr>
          <p:cNvPr id="7" name="Рисунок 6" descr="C:\фото2018\місячник педмайстерності\Тригуб Н.М\IMG_47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" y="1902625"/>
            <a:ext cx="3758637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58" y="1902625"/>
            <a:ext cx="3324225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" y="4293096"/>
            <a:ext cx="3902654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ригуб Н.М\IMG_47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23" y="4151431"/>
            <a:ext cx="4002857" cy="2589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24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Тригуб Н.М\IMG_47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" y="1787885"/>
            <a:ext cx="3923928" cy="264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" y="4293097"/>
            <a:ext cx="3923928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6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89756"/>
            <a:ext cx="399593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ригуб Н.М\IMG_47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8105"/>
            <a:ext cx="3995936" cy="273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211960" y="1988840"/>
            <a:ext cx="792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Н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 smtClean="0"/>
              <a:t>В</a:t>
            </a:r>
          </a:p>
          <a:p>
            <a:pPr algn="ctr"/>
            <a:r>
              <a:rPr lang="uk-UA" b="1" dirty="0" smtClean="0"/>
              <a:t>Ч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 smtClean="0"/>
              <a:t>Л</a:t>
            </a:r>
          </a:p>
          <a:p>
            <a:pPr algn="ctr"/>
            <a:r>
              <a:rPr lang="uk-UA" b="1" dirty="0" smtClean="0"/>
              <a:t>Ь</a:t>
            </a:r>
          </a:p>
          <a:p>
            <a:pPr algn="ctr"/>
            <a:r>
              <a:rPr lang="uk-UA" b="1" dirty="0" smtClean="0"/>
              <a:t>Н</a:t>
            </a:r>
          </a:p>
          <a:p>
            <a:pPr algn="ctr"/>
            <a:r>
              <a:rPr lang="uk-UA" b="1" dirty="0" smtClean="0"/>
              <a:t>А 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 smtClean="0"/>
              <a:t>Г</a:t>
            </a:r>
          </a:p>
          <a:p>
            <a:pPr algn="ctr"/>
            <a:r>
              <a:rPr lang="uk-UA" b="1" dirty="0" smtClean="0"/>
              <a:t>Р</a:t>
            </a:r>
          </a:p>
          <a:p>
            <a:pPr algn="ctr"/>
            <a:r>
              <a:rPr lang="uk-UA" b="1" dirty="0"/>
              <a:t>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630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516142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КАЧАННЯ ПРЕСУ</a:t>
            </a:r>
            <a:endParaRPr lang="ru-RU" b="1" dirty="0"/>
          </a:p>
        </p:txBody>
      </p:sp>
      <p:pic>
        <p:nvPicPr>
          <p:cNvPr id="7" name="Рисунок 6" descr="C:\фото2018\місячник педмайстерності\Тригуб Н.М\IMG_47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5474"/>
            <a:ext cx="3695239" cy="238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85" y="1855754"/>
            <a:ext cx="3747511" cy="241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7200"/>
            <a:ext cx="381642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ригуб Н.М\IMG_47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67200"/>
            <a:ext cx="396044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26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36102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ШИКУВАННЯ. ПІДСУМОК УРОКУ</a:t>
            </a:r>
            <a:endParaRPr lang="ru-RU" b="1" dirty="0"/>
          </a:p>
        </p:txBody>
      </p:sp>
      <p:pic>
        <p:nvPicPr>
          <p:cNvPr id="7" name="Рисунок 6" descr="C:\фото2018\місячник педмайстерності\Тригуб Н.М\IMG_47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5103"/>
            <a:ext cx="37433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30354"/>
            <a:ext cx="3888432" cy="249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2591"/>
            <a:ext cx="3743325" cy="263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ригуб Н.М\IMG_47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85" y="4222591"/>
            <a:ext cx="4066547" cy="2635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21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фото2018\місячник педмайстерності\Тригуб Н.М\IMG_46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365104"/>
            <a:ext cx="4032448" cy="24928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48478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ШИКУВАННЯ. ПОВІДОМЛЕННЯ ТЕМИ , ЗАВДАНЬ УРОКУ</a:t>
            </a:r>
          </a:p>
          <a:p>
            <a:pPr algn="ctr"/>
            <a:r>
              <a:rPr lang="uk-UA" b="1" dirty="0" smtClean="0"/>
              <a:t>БЕСІДА ПРО САМОПОЧУТТЯ УЧНІВ</a:t>
            </a:r>
            <a:endParaRPr lang="ru-RU" b="1" dirty="0"/>
          </a:p>
        </p:txBody>
      </p:sp>
      <p:pic>
        <p:nvPicPr>
          <p:cNvPr id="5" name="Рисунок 4" descr="C:\фото2018\місячник педмайстерності\Тригуб Н.М\IMG_46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1115"/>
            <a:ext cx="417646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ригуб Н.М\IMG_46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31115"/>
            <a:ext cx="4392489" cy="2954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4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Тригуб Н.М\IMG_46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484"/>
            <a:ext cx="390017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ригуб Н.М\IMG_46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38483"/>
            <a:ext cx="3773041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6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4293096"/>
            <a:ext cx="3893409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69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293096"/>
            <a:ext cx="3923928" cy="2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067944" y="1341121"/>
            <a:ext cx="8640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 smtClean="0"/>
              <a:t>Г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 smtClean="0"/>
              <a:t>Л</a:t>
            </a:r>
          </a:p>
          <a:p>
            <a:pPr algn="ctr"/>
            <a:r>
              <a:rPr lang="uk-UA" b="1" dirty="0"/>
              <a:t>Ь</a:t>
            </a:r>
            <a:endParaRPr lang="uk-UA" b="1" dirty="0" smtClean="0"/>
          </a:p>
          <a:p>
            <a:pPr algn="ctr"/>
            <a:r>
              <a:rPr lang="uk-UA" b="1" dirty="0" smtClean="0"/>
              <a:t>Н</a:t>
            </a:r>
          </a:p>
          <a:p>
            <a:pPr algn="ctr"/>
            <a:r>
              <a:rPr lang="uk-UA" b="1" dirty="0" smtClean="0"/>
              <a:t>О</a:t>
            </a:r>
          </a:p>
          <a:p>
            <a:pPr algn="ctr"/>
            <a:r>
              <a:rPr lang="uk-UA" b="1" dirty="0" smtClean="0"/>
              <a:t>Р</a:t>
            </a:r>
          </a:p>
          <a:p>
            <a:pPr algn="ctr"/>
            <a:r>
              <a:rPr lang="uk-UA" b="1" dirty="0" smtClean="0"/>
              <a:t>О</a:t>
            </a:r>
          </a:p>
          <a:p>
            <a:pPr algn="ctr"/>
            <a:r>
              <a:rPr lang="uk-UA" b="1" dirty="0" smtClean="0"/>
              <a:t>З</a:t>
            </a:r>
          </a:p>
          <a:p>
            <a:pPr algn="ctr"/>
            <a:r>
              <a:rPr lang="uk-UA" b="1" dirty="0" smtClean="0"/>
              <a:t>В</a:t>
            </a:r>
          </a:p>
          <a:p>
            <a:pPr algn="ctr"/>
            <a:r>
              <a:rPr lang="uk-UA" b="1" dirty="0" smtClean="0"/>
              <a:t>И</a:t>
            </a:r>
          </a:p>
          <a:p>
            <a:pPr algn="ctr"/>
            <a:r>
              <a:rPr lang="uk-UA" b="1" dirty="0" smtClean="0"/>
              <a:t>В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 smtClean="0"/>
              <a:t>Ю</a:t>
            </a:r>
          </a:p>
          <a:p>
            <a:pPr algn="ctr"/>
            <a:r>
              <a:rPr lang="uk-UA" b="1" dirty="0" smtClean="0"/>
              <a:t>Ч</a:t>
            </a:r>
          </a:p>
          <a:p>
            <a:pPr algn="ctr"/>
            <a:r>
              <a:rPr lang="uk-UA" b="1" dirty="0" smtClean="0"/>
              <a:t>І</a:t>
            </a:r>
          </a:p>
          <a:p>
            <a:pPr algn="ctr"/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393880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 П Р А В 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313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Тригуб Н.М\IMG_47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81150"/>
            <a:ext cx="5543550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87824" y="556321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БІГ ПО КРУЖКАХ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467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7008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ШИКУВАННЯ В ДВІ ШЕРЕНГИ</a:t>
            </a:r>
            <a:endParaRPr lang="ru-RU" b="1" dirty="0"/>
          </a:p>
        </p:txBody>
      </p:sp>
      <p:pic>
        <p:nvPicPr>
          <p:cNvPr id="7" name="Рисунок 6" descr="C:\фото2018\місячник педмайстерності\Тригуб Н.М\IMG_47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" y="2070140"/>
            <a:ext cx="4379394" cy="279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572744" cy="2898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41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РОЗМИНКА </a:t>
            </a:r>
          </a:p>
          <a:p>
            <a:pPr algn="ctr"/>
            <a:r>
              <a:rPr lang="uk-UA" b="1" dirty="0" smtClean="0"/>
              <a:t>ДЛЯ ВСІХ ГРУП М</a:t>
            </a:r>
            <a:r>
              <a:rPr lang="en-US" b="1" dirty="0" smtClean="0"/>
              <a:t>’</a:t>
            </a:r>
            <a:r>
              <a:rPr lang="uk-UA" b="1" dirty="0" smtClean="0"/>
              <a:t>ЯЗІВ</a:t>
            </a:r>
          </a:p>
          <a:p>
            <a:pPr algn="ctr"/>
            <a:r>
              <a:rPr lang="uk-UA" b="1" dirty="0" smtClean="0"/>
              <a:t>(ЗРВ НА МІСЦІ)</a:t>
            </a:r>
            <a:endParaRPr lang="ru-RU" b="1" dirty="0"/>
          </a:p>
        </p:txBody>
      </p:sp>
      <p:pic>
        <p:nvPicPr>
          <p:cNvPr id="8" name="Рисунок 7" descr="C:\фото2018\місячник педмайстерності\Тригуб Н.М\IMG_47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590"/>
            <a:ext cx="3324225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55" y="1387251"/>
            <a:ext cx="3276600" cy="2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ригуб Н.М\IMG_47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427984" cy="292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фото2018\місячник педмайстерності\Тригуб Н.М\IMG_47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823950"/>
            <a:ext cx="4746171" cy="303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24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37212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СТРИБКИ ЧЕРЕЗ ЛАВОЧКУ</a:t>
            </a:r>
            <a:endParaRPr lang="ru-RU" b="1" dirty="0"/>
          </a:p>
        </p:txBody>
      </p:sp>
      <p:pic>
        <p:nvPicPr>
          <p:cNvPr id="8" name="Рисунок 7" descr="C:\фото2018\місячник педмайстерності\Тригуб Н.М\IMG_47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" y="1719438"/>
            <a:ext cx="3904906" cy="257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19437"/>
            <a:ext cx="4032449" cy="257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ригуб Н.М\IMG_47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" y="4293095"/>
            <a:ext cx="3855690" cy="252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фото2018\місячник педмайстерності\Тригуб Н.М\IMG_47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293094"/>
            <a:ext cx="4176465" cy="2564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5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3545" y="185411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ІНДИВІДУАЛЬНА РОБОТА:</a:t>
            </a:r>
          </a:p>
          <a:p>
            <a:pPr algn="ctr"/>
            <a:r>
              <a:rPr lang="uk-UA" b="1" dirty="0" smtClean="0"/>
              <a:t> ПЕРЕДАЧА В СТІНУ ( ЯКЩО НЕМАЄ ПАРИ)</a:t>
            </a:r>
            <a:endParaRPr lang="ru-RU" b="1" dirty="0"/>
          </a:p>
        </p:txBody>
      </p:sp>
      <p:pic>
        <p:nvPicPr>
          <p:cNvPr id="7" name="Рисунок 6" descr="C:\фото2018\місячник педмайстерності\Тригуб Н.М\IMG_47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116"/>
            <a:ext cx="4427984" cy="287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077072"/>
            <a:ext cx="4716016" cy="2758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7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  НА ТЕМУ: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«ВОЛЕЙБОЛ. РОЗУЧУВАННЯ ОДИНОЧНОГО БЛОКУВАННЯ ПІСЛЯ  НАПАДАЮЧОГО УДАРУ З ТРЕТЬОЇ ПЕРЕДАЧІ »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 НАТАЛІЯ МИКОЛАЇВНА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Тригуб Н.М\IMG_47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262"/>
            <a:ext cx="3779912" cy="243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ригуб Н.М\IMG_4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79" y="1279262"/>
            <a:ext cx="3990975" cy="26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ригуб Н.М\IMG_47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" y="4221089"/>
            <a:ext cx="3906597" cy="259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ригуб Н.М\IMG_47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9"/>
            <a:ext cx="4355976" cy="2627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923928" y="1772816"/>
            <a:ext cx="648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</a:t>
            </a:r>
          </a:p>
          <a:p>
            <a:pPr algn="ctr"/>
            <a:r>
              <a:rPr lang="uk-UA" b="1" dirty="0" smtClean="0"/>
              <a:t>О</a:t>
            </a:r>
          </a:p>
          <a:p>
            <a:pPr algn="ctr"/>
            <a:r>
              <a:rPr lang="uk-UA" b="1" dirty="0" smtClean="0"/>
              <a:t>Б</a:t>
            </a:r>
          </a:p>
          <a:p>
            <a:pPr algn="ctr"/>
            <a:r>
              <a:rPr lang="uk-UA" b="1" dirty="0" smtClean="0"/>
              <a:t>О</a:t>
            </a:r>
          </a:p>
          <a:p>
            <a:pPr algn="ctr"/>
            <a:r>
              <a:rPr lang="uk-UA" b="1" dirty="0" smtClean="0"/>
              <a:t>Т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 smtClean="0"/>
              <a:t>В</a:t>
            </a:r>
          </a:p>
          <a:p>
            <a:pPr algn="ctr"/>
            <a:endParaRPr lang="uk-UA" b="1" dirty="0"/>
          </a:p>
          <a:p>
            <a:pPr algn="ctr"/>
            <a:r>
              <a:rPr lang="uk-UA" b="1" dirty="0" smtClean="0"/>
              <a:t>П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 smtClean="0"/>
              <a:t>Р</a:t>
            </a:r>
          </a:p>
          <a:p>
            <a:pPr algn="ctr"/>
            <a:r>
              <a:rPr lang="uk-UA" b="1" dirty="0" smtClean="0"/>
              <a:t>А</a:t>
            </a:r>
          </a:p>
          <a:p>
            <a:pPr algn="ctr"/>
            <a:r>
              <a:rPr lang="uk-UA" b="1" dirty="0"/>
              <a:t>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95534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841</TotalTime>
  <Words>484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97</cp:revision>
  <dcterms:created xsi:type="dcterms:W3CDTF">2018-02-13T12:38:09Z</dcterms:created>
  <dcterms:modified xsi:type="dcterms:W3CDTF">2018-03-04T17:10:05Z</dcterms:modified>
</cp:coreProperties>
</file>