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3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</a:t>
            </a:r>
            <a:r>
              <a:rPr lang="uk-U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 математики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4485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МЕТОД «НАВЧАЮЧИ – ВЧУСЬ»</a:t>
            </a:r>
          </a:p>
          <a:p>
            <a:pPr algn="ctr"/>
            <a:r>
              <a:rPr lang="uk-UA" b="1" dirty="0" smtClean="0"/>
              <a:t>РОБОТА В ПАРІ: УЧЕНЬ – </a:t>
            </a:r>
            <a:r>
              <a:rPr lang="uk-UA" b="1" dirty="0" err="1" smtClean="0"/>
              <a:t>УЧЕНЬ</a:t>
            </a:r>
            <a:r>
              <a:rPr lang="uk-UA" b="1" dirty="0" smtClean="0"/>
              <a:t> </a:t>
            </a:r>
          </a:p>
          <a:p>
            <a:pPr algn="ctr"/>
            <a:r>
              <a:rPr lang="uk-UA" b="1" dirty="0" smtClean="0"/>
              <a:t>( СИЛЬНІШИЙ УЧЕНЬ ДОПОМАГАЄ СЛАБШОМУ)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113"/>
            <a:ext cx="4048125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838575" cy="255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87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26876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БЕСІДА ПРО ЗДОРОВ</a:t>
            </a:r>
            <a:r>
              <a:rPr lang="en-US" b="1" dirty="0" smtClean="0"/>
              <a:t>’</a:t>
            </a:r>
            <a:r>
              <a:rPr lang="uk-UA" b="1" dirty="0" smtClean="0"/>
              <a:t>ЯЗБЕРІГАЮЧІ ТЕХНОЛОГІЇ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8092"/>
            <a:ext cx="4048125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7362"/>
            <a:ext cx="3672408" cy="267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2" y="4327646"/>
            <a:ext cx="4012604" cy="2530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1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24751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ВПРАВА «ЗАКІНЧИ  РЕЧЕННЯ»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6847"/>
            <a:ext cx="4428492" cy="274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88766"/>
            <a:ext cx="4536504" cy="2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0" y="4381557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103996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ФІЗКУЛЬТХВИЛИНКА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280"/>
            <a:ext cx="3744416" cy="228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2"/>
            <a:ext cx="3744416" cy="24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468560" y="609329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ВИШИКУВАТИСЯ В ПОРЯДКУ</a:t>
            </a:r>
          </a:p>
          <a:p>
            <a:pPr algn="ctr"/>
            <a:r>
              <a:rPr lang="uk-UA" b="1" dirty="0" smtClean="0"/>
              <a:t> ЗРОСТАННЯ ДРОБІВ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Нагорна О.В\IMG_50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960440" cy="244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Нагорна О.В\IMG_50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69482"/>
            <a:ext cx="3962772" cy="2670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13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8080" y="103996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КОНКУРС «ВГАДАЙ СЛОВО»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" y="1578803"/>
            <a:ext cx="37719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5" y="4221088"/>
            <a:ext cx="355727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78802"/>
            <a:ext cx="3960440" cy="264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Нагорна О.В\IMG_50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4345"/>
            <a:ext cx="3744416" cy="252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43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фото2018\місячник педмайстерності\Нагорна О.В\IMG_5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12" y="4497834"/>
            <a:ext cx="3105150" cy="20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057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ОЛІМПІЙСЬКИЙ ВОГОНЬ – КРАЩІ МАТЕМАТИКИ ЗАПАЛЯТЬ ВОГОНЬ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6775"/>
            <a:ext cx="3876675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7720"/>
            <a:ext cx="30289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30009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Нагорна О.В\IMG_5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7720"/>
            <a:ext cx="32575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Нагорна О.В\IMG_50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69" y="3909910"/>
            <a:ext cx="2842895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02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05993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ДОМАШНЄ ЗАВДАННЯ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5" y="1426828"/>
            <a:ext cx="404304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7" y="1426828"/>
            <a:ext cx="3438525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933056"/>
            <a:ext cx="4259947" cy="292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6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1967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РЕФЛЕКСІЯ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1403802"/>
            <a:ext cx="304292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1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933056"/>
            <a:ext cx="4596307" cy="287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1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6084"/>
            <a:ext cx="4176464" cy="25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Нагорна О.В\IMG_51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2460"/>
            <a:ext cx="4356484" cy="285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46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980" y="117607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СКРИНЬКА ПОБАЖАНЬ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1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100"/>
            <a:ext cx="3590925" cy="23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21196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1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85" y="1693151"/>
            <a:ext cx="3831861" cy="250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Нагорна О.В\IMG_51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4" y="4258816"/>
            <a:ext cx="3642995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31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Нагорна О.В\IMG_49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6334"/>
            <a:ext cx="3528392" cy="23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Нагорна О.В\IMG_49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17" y="1036334"/>
            <a:ext cx="3500686" cy="238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49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2628"/>
            <a:ext cx="4320480" cy="316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49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05" y="4127187"/>
            <a:ext cx="375729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76056" y="35730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	РЕФЛЕКСІЯ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7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Нагорна О.В\IMG_49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01787" y="5733256"/>
            <a:ext cx="6858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РОЛЬОВА ГРА</a:t>
            </a:r>
            <a:r>
              <a:rPr lang="uk-UA" b="1" dirty="0" smtClean="0"/>
              <a:t>: УЧЕНЬ  В РОЛІ ВЧИТЕЛЯ ПЕРЕВІРИВ ТА   ІНФОРМУЄ ПРО ВИКОНАННЯ УЧНЯМИ ДОМАШНЬОГО ЗАВДАННЯ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799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Нагорна О.В\IMG_49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6971"/>
            <a:ext cx="36957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49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4900"/>
            <a:ext cx="3816424" cy="25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49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4369"/>
            <a:ext cx="380047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528" y="40050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ПЕРЕВІРКА ДОМАШНЬОГО ЗАВДАННЯ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72514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ГРА</a:t>
            </a:r>
            <a:r>
              <a:rPr lang="uk-UA" dirty="0" smtClean="0"/>
              <a:t>: ПЕТРИК П</a:t>
            </a:r>
            <a:r>
              <a:rPr lang="en-US" dirty="0" smtClean="0"/>
              <a:t>’</a:t>
            </a:r>
            <a:r>
              <a:rPr lang="uk-UA" dirty="0" smtClean="0"/>
              <a:t>ЯТОЧКІН ВИКОНАВ ЗАВДАННЯ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ПРОБЛЕМА</a:t>
            </a:r>
            <a:r>
              <a:rPr lang="uk-UA" dirty="0" smtClean="0"/>
              <a:t>: ЧИ ПРАВИЛЬНО?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26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0141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Нагорна О.В\IMG_49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430"/>
            <a:ext cx="38576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Нагорна О.В\IMG_49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690095" cy="3126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83968" y="17008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ІНДУСЬКА ПРИТЧА ПРО УВАЖНІСТЬ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371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ПОБАЖАННЯ УЧНЯМ</a:t>
            </a:r>
            <a:r>
              <a:rPr lang="uk-UA" b="1" dirty="0" smtClean="0"/>
              <a:t>: НЕ ЧУТИ І НЕБАЧИТИ НІЧОГО СТОРОННЬОГО – СКОНЦЕНТРУВАТИ УВАГУ НА УРОЦІ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615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058803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АКТУАЛІЗАЦІЯ ОПОРНИХ ЗНАНЬ</a:t>
            </a:r>
          </a:p>
          <a:p>
            <a:pPr algn="ctr"/>
            <a:r>
              <a:rPr lang="uk-UA" b="1" dirty="0" smtClean="0"/>
              <a:t>ГРА «МАТЕМАТИЧНИЙ ФУТБОЛ» ( ЗА ПРАВИЛЬНУ ВІДПОВІДЬ ЗАОХОЧУВАЛЬНИЙ ПРИЗ – КОНФЕТА)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49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2132"/>
            <a:ext cx="3816424" cy="252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49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39" y="1982131"/>
            <a:ext cx="3629025" cy="252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49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1" y="4375150"/>
            <a:ext cx="3724275" cy="248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48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Нагорна О.В\IMG_49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6252"/>
            <a:ext cx="3816424" cy="24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Нагорна О.В\IMG_49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94" y="1016252"/>
            <a:ext cx="4067175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49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0" y="3645024"/>
            <a:ext cx="4142365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88024" y="4437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ПОВІДОМЛЕННЯ ТЕМИ, МЕТИ, ЗАВДАНЬ УРОКУ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66298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МОТИВАЦІЯ НАВЧАЛЬНОЇ ДІЯЛЬНОСТІ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384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22811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УСНИЙ РАХУНОК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7442"/>
            <a:ext cx="37147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7442"/>
            <a:ext cx="3672408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42849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82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У 5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ВПРАВ ПО ТЕМІ «ДРОБИ»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НАГОРНА ОЛЬГА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6391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САМОСТІЙНА РОБОТА – ТВОРЧЕ ЗАВДАННЯ «ЧИМ КОРИСНІ ОВОЧІ ТА ПЛОДИ»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Нагорна О.В\IMG_5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181225"/>
            <a:ext cx="37433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Нагорна О.В\IMG_5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556"/>
            <a:ext cx="3190875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Нагорна О.В\IMG_5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80" y="1475722"/>
            <a:ext cx="3253819" cy="214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Нагорна О.В\IMG_50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44805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Нагорна О.В\IMG_50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971925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1227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888</TotalTime>
  <Words>542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102</cp:revision>
  <dcterms:created xsi:type="dcterms:W3CDTF">2018-02-13T12:38:09Z</dcterms:created>
  <dcterms:modified xsi:type="dcterms:W3CDTF">2018-03-01T16:58:42Z</dcterms:modified>
</cp:coreProperties>
</file>