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2" r:id="rId4"/>
    <p:sldId id="279" r:id="rId5"/>
    <p:sldId id="274" r:id="rId6"/>
    <p:sldId id="275" r:id="rId7"/>
    <p:sldId id="273" r:id="rId8"/>
    <p:sldId id="276" r:id="rId9"/>
    <p:sldId id="277" r:id="rId10"/>
    <p:sldId id="278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4" r:id="rId25"/>
    <p:sldId id="29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66" d="100"/>
          <a:sy n="66" d="100"/>
        </p:scale>
        <p:origin x="-1518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844824"/>
            <a:ext cx="87849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КРИТИЧНОГО МИСЛЕННЯ </a:t>
            </a:r>
            <a:r>
              <a:rPr lang="ru-RU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</a:t>
            </a:r>
            <a:r>
              <a:rPr lang="uk-UA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</a:p>
          <a:p>
            <a:pPr algn="ctr"/>
            <a:r>
              <a:rPr lang="uk-UA" sz="28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біології</a:t>
            </a:r>
            <a:endParaRPr lang="ru-RU" sz="2800" b="1" cap="all" spc="0" dirty="0">
              <a:ln w="9000" cmpd="sng">
                <a:solidFill>
                  <a:srgbClr val="C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610" y="40050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РОБОТИ ВЧИТЕЛІВ ПРИ ПРОВЕДЕННІ ВІДКРИТИХ УРОКІВ ПІД ЧАС МІСЯЧНИКА ПЕДАГОГІЧНОЇ МАЙСТЕРНОСТІ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1190" y="5735115"/>
            <a:ext cx="248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ЗНВР Лук’яненко В.І.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2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26876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ВИПЕРЕДЖУВАЛЬНЕ ЗАВДАННЯ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91683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ПОРІВНЯТИ РОБОТУ КОМП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ЮТЕРА І НЕРВОВОЇ СИСТЕМИ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ук'яненко В.І\IMG_45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7265" y="2854842"/>
            <a:ext cx="4567254" cy="3439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ук'яненко В.І\IMG_45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4332" y="2807887"/>
            <a:ext cx="4571838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624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Лук'яненко В.І\IMG_45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9997"/>
            <a:ext cx="3032125" cy="202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Лук'яненко В.І\IMG_45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196" y="4028385"/>
            <a:ext cx="3361690" cy="224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Лук'яненко В.І\IMG_45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39962"/>
            <a:ext cx="3125409" cy="21839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491880" y="1531769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 ВЧИТЕЛЯ З ЕЛЕМЕНТАМИ БЕСІДИ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3223907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ОПОРНИХ СХЕМ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325963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ТАБЛИЦІ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фото2018\місячник педмайстерності\Лук'яненко В.І\IMG_45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05967"/>
            <a:ext cx="4509091" cy="2923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408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Лук'яненко В.І\IMG_45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45281"/>
            <a:ext cx="4536504" cy="295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Лук'яненко В.І\IMG_45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0217" y="1733086"/>
            <a:ext cx="5048019" cy="36724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1560" y="458112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УЧЕНЬ – ІНФОРМАТОР – БУДОВА НЕЙРОНУ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8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Лук'яненко В.І\IMG_45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" y="1059795"/>
            <a:ext cx="4769002" cy="33053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3528" y="465313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 КОНСПЕКТУ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ук'яненко В.І\IMG_45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9205" y="2437700"/>
            <a:ext cx="5035535" cy="38497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292078" y="1196753"/>
            <a:ext cx="3456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ЗА ПІДРУЧНИКОМ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70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Лук'яненко В.І\IMG_45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" y="1047534"/>
            <a:ext cx="4392758" cy="295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Лук'яненко В.І\IMG_45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73016"/>
            <a:ext cx="4824536" cy="32849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427984" y="2276872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РОЗДАТКОВИМ МАТЕРІАЛОМ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98" y="4569177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СХЕМИ УЧНІ ВКЛЕЮТЬ У РОБОЧІ ЗОШИТИ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52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26876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ЗА АНАТОМІЧНИМ АТЛАСОМ – БУДОВА НЕЙРОНУ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988841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НАВІЩО АКСОН ПОКРИТИЙ МІЄЛІНОВОЮ ОБОЛОНКОЮ? ЯКА РОЛЬ ПЕРЕХВАТІВ РАНВ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ук'яненко В.І\IMG_45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7976" y="3300652"/>
            <a:ext cx="3991610" cy="26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ук'яненко В.І\IMG_456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8182" y="3298831"/>
            <a:ext cx="3991611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фото2018\місячник педмайстерності\Лук'яненко В.І\IMG_45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1730" y="3328614"/>
            <a:ext cx="3890174" cy="2503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798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Лук'яненко В.І\IMG_45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" y="1056910"/>
            <a:ext cx="4565802" cy="309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Лук'яненко В.І\IMG_45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27670"/>
            <a:ext cx="5076056" cy="34256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788024" y="1556792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ВИКОРИСТАННЯ СЛАЙДІВ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52414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ук'яненко В.І\IMG_457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" y="1046408"/>
            <a:ext cx="4119803" cy="288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ук'яненко В.І\IMG_45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33056"/>
            <a:ext cx="4536504" cy="29249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44008" y="170080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БУЛО Б, ЯКБИ НЕЙРОНИ БУЛИ ЗВ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ЯЗАНІ НЕРОЗРИВНО ОДИН З ОДНИМ?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97527" y="1331476"/>
            <a:ext cx="148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b="1" u="sng" dirty="0">
                <a:solidFill>
                  <a:prstClr val="black"/>
                </a:solidFill>
              </a:rPr>
              <a:t>ПРОБЛЕМА: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47" y="4581128"/>
            <a:ext cx="411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МІЖПРЕДМЕТНИЙ ЗВ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ЯЗОК: ФІЗИКА, ХІМІЯ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517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34076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СЛОВНИКОВА РОБОТА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7101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фото2018\місячник педмайстерності\Лук'яненко В.І\IMG_45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17585" y="2848537"/>
            <a:ext cx="4778570" cy="3240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ук'яненко В.І\IMG_45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80199" y="2765800"/>
            <a:ext cx="4800024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81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ук'яненко В.І\IMG_45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" y="1032456"/>
            <a:ext cx="4104162" cy="29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ук'яненко В.І\IMG_45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7944" y="1988839"/>
            <a:ext cx="5040560" cy="36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39552" y="44371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ХВИЛИНА РЕЛАКСАЦІЇ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530120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ТАТУ НА ГРУДЯХ ЛЮДИНИ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ВИГЛЯДІ НЕЙРОНУ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4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2756" y="55581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Лук'яненко В.І\IMG_44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856" y="3573016"/>
            <a:ext cx="460514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фото2018\місячник педмайстерності\Лук'яненко В.І\IMG_44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7905"/>
            <a:ext cx="4896544" cy="3237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53196" y="195748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ВІТАННЯ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486916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35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ук'яненко В.І\IMG_45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39962"/>
            <a:ext cx="7416824" cy="42612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23728" y="562887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ЗА  МАЛЮНКОМ ПІДРУЧНИКА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88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ук'яненко В.І\IMG_45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39962"/>
            <a:ext cx="5976664" cy="42439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9552" y="5283896"/>
            <a:ext cx="7956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 З ЕЛЕМЕНТАМИ БЕСІДИ ПРО РЕФЛЕКТОРНУ ДУГУ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ОПОРНОЇ СХЕМИ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НАВЕДЕННЯ ПРИКЛАДІВ З ЖИТТЯ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74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ук'яненко В.І\IMG_45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601085" cy="240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ук'яненко В.І\IMG_45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4622329" cy="30836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139952" y="162880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 ЗАВДАННЯ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4293096"/>
            <a:ext cx="3385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ПОРУШЕННІ ЯКОЇ ЛАНКИ РЕФЛЕКТОРНОЇ ДУГИ МОЖЛИВИЙ РЕФЛЕКС 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118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189" y="115610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ЗАКРІПЛЕННЯ МАТЕРІАЛУ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ук'яненко В.І\IMG_45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3978"/>
            <a:ext cx="3960440" cy="264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ук'яненко В.І\IMG_45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03978"/>
            <a:ext cx="3816424" cy="2789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ук'яненко В.І\IMG_459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96724"/>
            <a:ext cx="3960440" cy="25612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652120" y="470524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ТЕСТОВІ ЗАВДАННЯ – 4 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159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ук'яненко В.І\IMG_45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78074"/>
            <a:ext cx="5256584" cy="3931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67544" y="1484784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НАУКОВОЇ РАДИ ЮНИХ ФІЗІОЛОГІВ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ГОЛОСУВАННЯ ЗА ПРОЕКТ РІШЕННЯ -  ВИБРАТИ ПРАВИЛЬНЕ ВИЗНАЧЕННЯ РЕФЛЕКСУ І РЕФЛЕКТОРНОЇ ДУГИ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26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ук'яненко В.І\IMG_45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0669"/>
            <a:ext cx="3420380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259632" y="5301208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МІЖПРЕДМЕТНИЙ ЗВ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ЯЗОК З АНГЛІЙСЬКОЮ МОВОЮ:</a:t>
            </a:r>
          </a:p>
          <a:p>
            <a:pPr algn="ctr"/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ПЕРКЛАСТИ НА УКРАЇНСЬКУ МОВУ З АНГЛІЙСЬКОЇ – НАЗВИ ЕЛЕМЕНТІВ РЕФЛЕКТОРНОЇ ДУГИ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фото2018\місячник педмайстерності\Лук'яненко В.І\IMG_46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1869" y="1734775"/>
            <a:ext cx="4180539" cy="29523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437112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ДОДАТКОВЕ ДОМАШНЄ ЗАВДАННЯ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92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Лук'яненко В.І\IMG_44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98984" y="1946450"/>
            <a:ext cx="5413376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Лук'яненко В.І\IMG_44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39961"/>
            <a:ext cx="3389630" cy="225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ук'яненко В.І\IMG_44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17" y="2852936"/>
            <a:ext cx="3135630" cy="209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ук'яненко В.І\IMG_447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05123" y="3902706"/>
            <a:ext cx="3558074" cy="23525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228184" y="5373216"/>
            <a:ext cx="2915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МОТИВАЦІЯ НАВЧАЛЬНОЇ ДІЯЛЬНОСТІ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12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Лук'яненко В.І\IMG_44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17368"/>
            <a:ext cx="4464496" cy="2627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Лук'яненко В.І\IMG_44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24" y="3645024"/>
            <a:ext cx="4893176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ук'яненко В.І\IMG_44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1401" y="1274243"/>
            <a:ext cx="4536506" cy="40679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2880" y="5316287"/>
            <a:ext cx="3813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ВІДБУВАЄТЬСЯ, КОЛИ МИ ЇМО ЛИМОН ЧИ ТОРКАЄМОСЯ ДО БАТАРЕЇ?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4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Лук'яненко В.І\IMG_44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11490" y="1587946"/>
            <a:ext cx="3482340" cy="232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Лук'яненко В.І\IMG_448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309"/>
            <a:ext cx="3203848" cy="22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Лук'яненко В.І\IMG_44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5485" y="3965757"/>
            <a:ext cx="3356991" cy="242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ук'яненко В.І\IMG_449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976" y="1039962"/>
            <a:ext cx="3066415" cy="2044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ук'яненко В.І\IMG_449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60132"/>
            <a:ext cx="2950210" cy="196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ук'яненко В.І\IMG_449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475" y="4448133"/>
            <a:ext cx="2470314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95536" y="39150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ГРУПАХ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3235" y="3084027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РОЗГАДУВАННЯ КРОСВОРДУ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5776" y="42210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9792" y="4480181"/>
            <a:ext cx="357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 РОБОТА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268693"/>
            <a:ext cx="36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 СЛОВА КРОСВОРДУ – ТЕМА УРОКУ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0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Лук'яненко В.І\IMG_45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9962"/>
            <a:ext cx="3600400" cy="224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Лук'яненко В.І\IMG_45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868420" cy="257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Лук'яненко В.І\IMG_45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37156"/>
            <a:ext cx="3687445" cy="2458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ук'яненко В.І\IMG_45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80" y="3861047"/>
            <a:ext cx="3938983" cy="27227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51520" y="3305505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 ТЕМИ, МЕТИ, ЗАВДАНЬ УРОКУ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4932" y="3547191"/>
            <a:ext cx="366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 УЧНЯМИ   В ЗОШИТИ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6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148478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ДЕВІЗ УРОКУ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Лук'яненко В.І\IMG_45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8" y="2564904"/>
            <a:ext cx="4272627" cy="279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Лук'яненко В.І\IMG_45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9555" y="2553687"/>
            <a:ext cx="4932891" cy="353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9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148973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Лук'яненко В.І\IMG_45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085"/>
            <a:ext cx="3674745" cy="244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Лук'яненко В.І\IMG_45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240" y="2204085"/>
            <a:ext cx="3555247" cy="244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ук'яненко В.І\IMG_45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11357"/>
            <a:ext cx="3744416" cy="2346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75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БІОЛОГІЇ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КЛАСІ  НА ТЕМУ: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«НЕЙРОН. РЕФЛЕКС. РЕФЛЕКТОРНА ДУГА»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ЛУК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ЯНЕНКО ВАЛЕНТИНА ІВАНІВНА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34076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АКТУАЛІЗАЦІЯ ОПОРНИХ ЗНАНЬ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74520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ПРОБЛЕМНЕ ПИТАННЯ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223622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ЯКЕ ЗНАЧЕННЯ НЕРВОВОЇ СИСТЕМИ?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фото2018\місячник педмайстерності\Лук'яненко В.І\IMG_45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39770" y="3057620"/>
            <a:ext cx="4285056" cy="331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06939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738</TotalTime>
  <Words>811</Words>
  <Application>Microsoft Office PowerPoint</Application>
  <PresentationFormat>Экран (4:3)</PresentationFormat>
  <Paragraphs>128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80</cp:revision>
  <dcterms:created xsi:type="dcterms:W3CDTF">2018-02-13T12:38:09Z</dcterms:created>
  <dcterms:modified xsi:type="dcterms:W3CDTF">2018-02-27T18:44:09Z</dcterms:modified>
</cp:coreProperties>
</file>