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 varScale="1">
        <p:scale>
          <a:sx n="69" d="100"/>
          <a:sy n="69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538" y="1844824"/>
            <a:ext cx="84010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англійської мови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фото2018\місячник педмайстерності\англмова\IMG_33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689444" cy="217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англмова\IMG_33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" y="836712"/>
            <a:ext cx="3312368" cy="23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англмова\IMG_33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" y="3153742"/>
            <a:ext cx="3306719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" y="5075720"/>
            <a:ext cx="3320574" cy="178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англмова\IMG_336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3742"/>
            <a:ext cx="3636850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англмова\IMG_33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39362"/>
            <a:ext cx="3689444" cy="19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2255" y="315374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ФІШБОУН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6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фото2018\місячник педмайстерності\англмова\IMG_33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960440" cy="2710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англмова\IMG_33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970"/>
            <a:ext cx="3384376" cy="224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09634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347864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851920" y="1484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ДІЯЛЬНІСТЬ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0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фото2018\місячник педмайстерності\англмова\IMG_33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11970"/>
            <a:ext cx="4680520" cy="326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" y="3573016"/>
            <a:ext cx="5291991" cy="3188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0608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1671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англмова\IMG_33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5986"/>
            <a:ext cx="3803650" cy="2535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52376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Віршоване  вітання</a:t>
            </a:r>
            <a:endParaRPr lang="ru-RU" dirty="0"/>
          </a:p>
        </p:txBody>
      </p:sp>
      <p:pic>
        <p:nvPicPr>
          <p:cNvPr id="8" name="Рисунок 7" descr="C:\фото2018\місячник педмайстерності\англмова\IMG_33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72" y="3731962"/>
            <a:ext cx="4474216" cy="30352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35696" y="486916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Повідомлення теми і завдань уроку;</a:t>
            </a:r>
          </a:p>
          <a:p>
            <a:r>
              <a:rPr lang="uk-UA" dirty="0" smtClean="0"/>
              <a:t>мотивація навчальної 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англмова\IMG_3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7710"/>
            <a:ext cx="4176464" cy="29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38956" y="2724399"/>
            <a:ext cx="468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Введення в іншомовну тему:</a:t>
            </a:r>
          </a:p>
          <a:p>
            <a:pPr algn="ctr"/>
            <a:r>
              <a:rPr lang="uk-UA" dirty="0" smtClean="0"/>
              <a:t> бесіда про погоду сьогодні</a:t>
            </a:r>
            <a:endParaRPr lang="ru-RU" dirty="0"/>
          </a:p>
        </p:txBody>
      </p:sp>
      <p:pic>
        <p:nvPicPr>
          <p:cNvPr id="7" name="Рисунок 6" descr="C:\фото2018\місячник педмайстерності\англмова\IMG_3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680012" cy="301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3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фото2018\місячник педмайстерності\англмова\IMG_33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3789041"/>
            <a:ext cx="42511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28396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англмова\IMG_33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79" y="1268760"/>
            <a:ext cx="310462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англмова\IMG_33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338195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англмова\IMG_33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389630" cy="2259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4011" y="1403484"/>
            <a:ext cx="214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1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англмова\IMG_33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0" y="1094636"/>
            <a:ext cx="4399280" cy="293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094636"/>
            <a:ext cx="4572508" cy="293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90" y="4027066"/>
            <a:ext cx="3911394" cy="28309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 ДЛЯ РОБОТИ В  ГРУПАХ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5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англмова\IMG_3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1" y="1111970"/>
            <a:ext cx="384059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1" y="4005064"/>
            <a:ext cx="385242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8491"/>
            <a:ext cx="42484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англмова\IMG_33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73998"/>
            <a:ext cx="4536504" cy="2479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16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95115" y="36391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3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фото2018\місячник педмайстерності\англмова\IMG_33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77512"/>
            <a:ext cx="3744416" cy="2351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3820" y="34884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ДІАЛОГІЧНЕ МОВЛЕННЯ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англмова\IMG_3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764"/>
            <a:ext cx="3851920" cy="300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англмова\IMG_33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54" y="3857764"/>
            <a:ext cx="4717626" cy="2883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1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англмова\IMG_33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3" y="1111970"/>
            <a:ext cx="4011788" cy="238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англмова\IMG_3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1970"/>
            <a:ext cx="4392487" cy="238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0" y="3501008"/>
            <a:ext cx="36527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англмова\IMG_33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5" y="3473865"/>
            <a:ext cx="348893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англмова\IMG_33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02" y="3356992"/>
            <a:ext cx="3889597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3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АНГЛІЙСЬКОЇ МОВИ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«УЗАГАЛЬНЕННЯ ПО ТЕМІ «ПОДОРОЖ»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TRAVELLING)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МОРОЗ ІРИНА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англмова\IMG_33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970"/>
            <a:ext cx="4104456" cy="282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англмова\IMG_33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887312" cy="3017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44008" y="18448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717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1032</TotalTime>
  <Words>308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2018-02-13T12:38:09Z</dcterms:created>
  <dcterms:modified xsi:type="dcterms:W3CDTF">2018-02-27T18:20:46Z</dcterms:modified>
</cp:coreProperties>
</file>