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81" r:id="rId4"/>
    <p:sldId id="282" r:id="rId5"/>
    <p:sldId id="283" r:id="rId6"/>
    <p:sldId id="284" r:id="rId7"/>
    <p:sldId id="285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5" r:id="rId17"/>
    <p:sldId id="29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2F0F220-BE27-4FE1-99FA-2B49AF774674}" type="datetimeFigureOut">
              <a:rPr lang="ru-RU" smtClean="0"/>
              <a:t>27.02.2018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87831D69-AE2D-441B-90F0-6EDF78D93E6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944040" y="1844824"/>
            <a:ext cx="7218002" cy="95410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РОЗВИТОК КРИТИЧНОГО МИСЛЕННЯ </a:t>
            </a:r>
          </a:p>
          <a:p>
            <a:pPr algn="ctr"/>
            <a:r>
              <a:rPr lang="ru-RU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УЧН</a:t>
            </a:r>
            <a:r>
              <a:rPr lang="uk-UA" sz="2800" b="1" cap="all" dirty="0" smtClean="0">
                <a:ln w="9000" cmpd="sng">
                  <a:solidFill>
                    <a:srgbClr val="C00000"/>
                  </a:solidFill>
                  <a:prstDash val="solid"/>
                </a:ln>
                <a:effectLst>
                  <a:reflection blurRad="12700" stA="28000" endPos="45000" dist="10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ІВ ПОЧАТКОВОЇ ШКОЛИ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700610" y="4005064"/>
            <a:ext cx="77048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 РОБОТИ ВЧИТЕЛІВ ПРИ ПРОВЕДЕННІ ВІДКРИТИХ УРОКІВ ПІД ЧАС МІСЯЧНИКА ПЕДАГОГІЧНОЇ МАЙСТЕРНОСТІ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921190" y="5735115"/>
            <a:ext cx="2484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ЗНВР Лук’яненко В.І.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328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C:\фото2018\місячник педмайстерності\Татаровська О.І\IMG_360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4" y="958158"/>
            <a:ext cx="3166864" cy="1966785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179512" y="34829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УРОК-ЕКСКУРСІЯ З ПРИРОДОЗНАВСТВА У 2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«ЗВІРІ НАВЕСНІ. ПІКЛУВАННЯ ПРО ПОТОМСТВО»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ТАТАРОВСЬКА ОЛЕНА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642803" y="194155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В ГРУПАХ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627784" y="2348880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ЯКЕ СЛОВО ЗАЙВЕ?</a:t>
            </a:r>
            <a:endParaRPr lang="ru-RU" b="1" u="sng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 descr="C:\фото2018\місячник педмайстерності\Татаровська О.І\IMG_36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4" y="3068960"/>
            <a:ext cx="4174976" cy="302433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Татаровська О.І\IMG_36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90" y="963935"/>
            <a:ext cx="3157220" cy="2105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C:\фото2018\місячник педмайстерності\Татаровська О.І\IMG_360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089742"/>
            <a:ext cx="4771434" cy="314757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TextBox 10"/>
          <p:cNvSpPr txBox="1"/>
          <p:nvPr/>
        </p:nvSpPr>
        <p:spPr>
          <a:xfrm>
            <a:off x="3203848" y="963935"/>
            <a:ext cx="27663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 ЗУПИНКА:</a:t>
            </a:r>
          </a:p>
          <a:p>
            <a:pPr algn="ctr"/>
            <a:r>
              <a:rPr lang="uk-UA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СТРУМОЧОК ЗАПИТАНЬ</a:t>
            </a:r>
            <a:endParaRPr lang="ru-RU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1787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829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УРОК-ЕКСКУРСІЯ З ПРИРОДОЗНАВСТВА У 2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«ЗВІРІ НАВЕСНІ. ПІКЛУВАННЯ ПРО ПОТОМСТВО»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ТАТАРОВСЬКА ОЛЕНА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39752" y="1124744"/>
            <a:ext cx="45365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 ЗУПИНКА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СТЕЖИНКА ЗУСТРІЧЕЙ</a:t>
            </a:r>
          </a:p>
          <a:p>
            <a:pPr algn="ctr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фото2018\місячник педмайстерності\Татаровська О.І\IMG_361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685924"/>
            <a:ext cx="3168352" cy="203110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Татаровська О.І\IMG_361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216" y="1794254"/>
            <a:ext cx="3357245" cy="22383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TextBox 8"/>
          <p:cNvSpPr txBox="1"/>
          <p:nvPr/>
        </p:nvSpPr>
        <p:spPr>
          <a:xfrm>
            <a:off x="0" y="3895311"/>
            <a:ext cx="42119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«ВГАДАЙ ТВАРИНУ ЗА ОПИСОМ»</a:t>
            </a:r>
            <a:endParaRPr lang="ru-RU" sz="1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427983" y="3991224"/>
            <a:ext cx="32132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РОЗГАДАЙ РЕБУС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Рисунок 11" descr="C:\фото2018\місячник педмайстерності\Татаровська О.І\IMG_3674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250" t="34856" b="18510"/>
          <a:stretch/>
        </p:blipFill>
        <p:spPr bwMode="auto">
          <a:xfrm>
            <a:off x="2627784" y="4295296"/>
            <a:ext cx="2880320" cy="201402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2627784" y="6228020"/>
            <a:ext cx="41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ВІДГАДАЙ ЗАГАДКУ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46098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0141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УРОК-ЕКСКУРСІЯ З ПРИРОДОЗНАВСТВА У 2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«ЗВІРІ НАВЕСНІ. ПІКЛУВАННЯ ПРО ПОТОМСТВО»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ТАТАРОВСЬКА ОЛЕНА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Татаровська О.І\IMG_3628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01" y="1093021"/>
            <a:ext cx="321437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-64640" y="3501008"/>
            <a:ext cx="331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ІНСЦЕНІЗАЦІЯ «ЗУСТРІЧ»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фото2018\місячник педмайстерності\Татаровська О.І\IMG_363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3878377"/>
            <a:ext cx="4536504" cy="2790983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Татаровська О.І\IMG_363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1093021"/>
            <a:ext cx="4968552" cy="27853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8826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829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УРОК-ЕКСКУРСІЯ З ПРИРОДОЗНАВСТВА У 2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«ЗВІРІ НАВЕСНІ. ПІКЛУВАННЯ ПРО ПОТОМСТВО»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ТАТАРОВСЬКА ОЛЕНА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Татаровська О.І\IMG_363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58159"/>
            <a:ext cx="3923928" cy="2470841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909361" y="1007808"/>
            <a:ext cx="5004048" cy="648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РОБОТА ЗА ПІДРУЧНИКОМ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ЗОШИТОМ З ДРУКОВАНОЮ ОСНОВОЮ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фото2018\місячник педмайстерності\Татаровська О.І\IMG_364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1738446"/>
            <a:ext cx="4608512" cy="255464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8" name="Рисунок 7" descr="C:\фото2018\місячник педмайстерності\Татаровська О.І\IMG_364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4572000" cy="302433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9" name="Рисунок 8" descr="C:\фото2018\місячник педмайстерності\Татаровська О.І\IMG_3642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7996" y="4616815"/>
            <a:ext cx="3000375" cy="20002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212613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0141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УРОК-ЕКСКУРСІЯ З ПРИРОДОЗНАВСТВА У 2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«ЗВІРІ НАВЕСНІ. ПІКЛУВАННЯ ПРО ПОТОМСТВО»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ТАТАРОВСЬКА ОЛЕНА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195736" y="1700808"/>
            <a:ext cx="3312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ІІІ ЗУПИНКА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ІГРОВА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1562308"/>
            <a:ext cx="34563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«ХТО ДЕ ЖИВЕ?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«ХТО ЩО ЇСТЬ?»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«ЗВІРИНІ СІМЕЙКИ»</a:t>
            </a:r>
          </a:p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ГРА «МАМА- ДІТИ»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 descr="C:\фото2018\місячник педмайстерності\Татаровська О.І\IMG_364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201755"/>
            <a:ext cx="4464496" cy="27380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C:\фото2018\місячник педмайстерності\Татаровська О.І\IMG_36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3284984"/>
            <a:ext cx="5184576" cy="324036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5052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0141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УРОК-ЕКСКУРСІЯ З ПРИРОДОЗНАВСТВА У 2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«ЗВІРІ НАВЕСНІ. ПІКЛУВАННЯ ПРО ПОТОМСТВО»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ТАТАРОВСЬКА ОЛЕНА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Татаровська О.І\IMG_365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3851920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C:\фото2018\місячник педмайстерності\Татаровська О.І\IMG_365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3236" y="3573016"/>
            <a:ext cx="4499992" cy="314096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Рисунок 6" descr="C:\фото2018\місячник педмайстерності\Татаровська О.І\IMG_365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69295"/>
            <a:ext cx="4248472" cy="26158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4499992" y="2204864"/>
            <a:ext cx="44644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ПЕРЕГЛЯД СЛАЙДІВ ПРО ЗВІРІВ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ЇХ ПОТОМСТВО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2287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201414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УРОК-ЕКСКУРСІЯ З ПРИРОДОЗНАВСТВА У 2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«ЗВІРІ НАВЕСНІ. ПІКЛУВАННЯ ПРО ПОТОМСТВО»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ТАТАРОВСЬКА ОЛЕНА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Татаровська О.І\IMG_365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1" y="1052736"/>
            <a:ext cx="3214370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Татаровська О.І\IMG_365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8581" y="2100486"/>
            <a:ext cx="3286125" cy="219075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Татаровська О.І\IMG_365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547" y="1052735"/>
            <a:ext cx="3152453" cy="2143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Татаровська О.І\IMG_3657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91236"/>
            <a:ext cx="3635896" cy="2566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Татаровська О.І\IMG_3656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291236"/>
            <a:ext cx="3851920" cy="2520661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0" y="3393866"/>
            <a:ext cx="3049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ЗАПИС ДОМАШНЬОГО ЗАВДАННЯ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2024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фото2018\місячник педмайстерності\Татаровська О.І\IMG_3676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6" y="0"/>
            <a:ext cx="4632532" cy="33569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Татаровська О.І\IMG_3677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284984"/>
            <a:ext cx="5263302" cy="356281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611560" y="4149080"/>
            <a:ext cx="30243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613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829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УРОК-ЕКСКУРСІЯ З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ПРИРОДОЗНАВСТВА У 2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«ЗВІРІ НАВЕСНІ. ПІКЛУВАННЯ ПРО ПОТОМСТВО»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ТАТАРОВСЬКА ОЛЕНА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Татаровська О.І\IMG_357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6" y="958159"/>
            <a:ext cx="3771591" cy="2686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Татаровська О.І\IMG_357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7" y="3429000"/>
            <a:ext cx="4176465" cy="273630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211960" y="2060848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ВІРШОВАНЕ  ВІТАННЯ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4509120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РЕФЛЕКСІЯ НАСТРОЮ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940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829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УРОК-ЕКСКУРСІЯ З 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ПРИРОДОЗНАВСТВА У 2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«ЗВІРІ НАВЕСНІ. ПІКЛУВАННЯ ПРО ПОТОМСТВО»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ТАТАРОВСЬКА ОЛЕНА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 descr="C:\фото2018\місячник педмайстерності\Татаровська О.І\IMG_357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58158"/>
            <a:ext cx="3960440" cy="2398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C:\фото2018\місячник педмайстерності\Татаровська О.І\IMG_3573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0892" y="2181270"/>
            <a:ext cx="4381547" cy="261588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Татаровська О.І\IMG_3575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45" y="4077072"/>
            <a:ext cx="4195790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312835" y="1556792"/>
            <a:ext cx="42196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АКТУАЛІЗАЦІЯ ОПОРНИХ ЗНАНЬ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99992" y="5229200"/>
            <a:ext cx="4032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ІНДИВІДУАЛЬНЕ ОПИТУВАННЯ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493033" y="5805264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1600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ЧОМУ І ЯК ПОТРІБНО ОХОРОНЯТИ ПТАХІВ?</a:t>
            </a:r>
            <a:endParaRPr lang="ru-RU" sz="16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74828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829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УРОК-ЕКСКУРСІЯ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ПРИРОДОЗНАВСТВА У 2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«ЗВІРІ НАВЕСНІ. ПІКЛУВАННЯ ПРО ПОТОМСТВО»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ТАТАРОВСЬКА ОЛЕНА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Татаровська О.І\IMG_3577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46652"/>
            <a:ext cx="3635896" cy="226632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Татаровська О.І\IMG_35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8158"/>
            <a:ext cx="3960440" cy="2254817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Татаровська О.І\IMG_3579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17032"/>
            <a:ext cx="3923928" cy="2664296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Татаровська О.І\IMG_3581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3710104"/>
            <a:ext cx="3960440" cy="2599216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95536" y="3206048"/>
            <a:ext cx="81369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УРОК ЗАВІТАЛА ГЕРОЇНЯ МУЛЬТФІЛЬМУ.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ПРОСЛУХОВУЮЧИ ПІСЕНЬКУ, ВІДГАДАТИ - ХТО ЦЕ?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2706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4829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УРОК-ЕКСКУРСІЯ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ПРИРОДОЗНАВСТВА У 2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«ЗВІРІ НАВЕСНІ. ПІКЛУВАННЯ ПРО ПОТОМСТВО»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ТАТАРОВСЬКА ОЛЕНА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Татаровська О.І\IMG_358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30" y="958158"/>
            <a:ext cx="4330646" cy="2614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Татаровська О.І\IMG_3585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772816"/>
            <a:ext cx="4104456" cy="244827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5004048" y="450912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СКЛАДАННЯ КЛАСТЕРУ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32040" y="5589240"/>
            <a:ext cx="33843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ЗІ СЛОВОМ ЗВІРІ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Рисунок 9" descr="C:\фото2018\місячник педмайстерності\Татаровська О.І\IMG_358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64" y="4158742"/>
            <a:ext cx="4295328" cy="25826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106526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4829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УРОК-ЕКСКУРСІЯ </a:t>
            </a:r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 ПРИРОДОЗНАВСТВА У 2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«ЗВІРІ НАВЕСНІ. ПІКЛУВАННЯ ПРО ПОТОМСТВО»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ТАТАРОВСЬКА ОЛЕНА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Татаровська О.І\IMG_358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7" y="958158"/>
            <a:ext cx="3558061" cy="2470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Татаровська О.І\IMG_359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958159"/>
            <a:ext cx="3744416" cy="2470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Татаровська О.І\IMG_359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861048"/>
            <a:ext cx="4176464" cy="259228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4928414" y="4437112"/>
            <a:ext cx="38164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БЕСІДА ПРО ПОГОДУ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І ЗА ФЕНОЛОГІЧНИМИ СПОСТЕРЕЖЕННЯМИ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77983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9512" y="34829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УРОК-ЕКСКУРСІЯ З ПРИРОДОЗНАВСТВА У 2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«ЗВІРІ НАВЕСНІ. ПІКЛУВАННЯ ПРО ПОТОМСТВО»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ТАТАРОВСЬКА ОЛЕНА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1124744"/>
            <a:ext cx="6408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ПРОБЛЕМНЕ НАВЧАННЯ: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ВІДГАДУВАННЯ ЗАГАДКИ ПРО ЛІС 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ЗАПРОШЕННЯ НА ВІРТУАЛЬНУ ЕКСКУРСІЮ ДО ЛІСУ</a:t>
            </a:r>
          </a:p>
        </p:txBody>
      </p:sp>
      <p:pic>
        <p:nvPicPr>
          <p:cNvPr id="5" name="Рисунок 4" descr="C:\фото2018\місячник педмайстерності\Татаровська О.І\IMG_358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2132856"/>
            <a:ext cx="3672408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Татаровська О.І\IMG_359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2132856"/>
            <a:ext cx="3456384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Татаровська О.І\IMG_359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4513134"/>
            <a:ext cx="3528392" cy="23448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24148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829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УРОК-ЕКСКУРСІЯ З ПРИРОДОЗНАВСТВА У 2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«ЗВІРІ НАВЕСНІ. ПІКЛУВАННЯ ПРО ПОТОМСТВО»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ТАТАРОВСЬКА ОЛЕНА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Татаровська О.І\IMG_3595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" y="958159"/>
            <a:ext cx="3409950" cy="2273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C:\фото2018\місячник педмайстерності\Татаровська О.І\IMG_3599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005064"/>
            <a:ext cx="3635896" cy="23762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Татаровська О.І\IMG_3596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38" y="3263182"/>
            <a:ext cx="3409950" cy="2254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C:\фото2018\місячник педмайстерності\Татаровська О.І\IMG_3598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377" y="947077"/>
            <a:ext cx="3695119" cy="2121883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Татаровська О.І\IMG_3597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812" y="2428875"/>
            <a:ext cx="3000375" cy="2000250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179512" y="5805264"/>
            <a:ext cx="38884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ФІЗКУЛЬТХВИЛИНКА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7584" y="6381328"/>
            <a:ext cx="28803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ДОРОГА ДО ЛІСУ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9883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79512" y="34829"/>
            <a:ext cx="86409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УРОК-ЕКСКУРСІЯ З ПРИРОДОЗНАВСТВА У 2 КЛАСІ НА ТЕМУ:</a:t>
            </a:r>
          </a:p>
          <a:p>
            <a:pPr algn="ctr"/>
            <a:r>
              <a:rPr lang="uk-UA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«ЗВІРІ НАВЕСНІ. ПІКЛУВАННЯ ПРО ПОТОМСТВО» </a:t>
            </a:r>
          </a:p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ВЧИТЕЛЬ ТАТАРОВСЬКА ОЛЕНА ІВАНІВНА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 descr="C:\фото2018\місячник педмайстерності\Татаровська О.І\IMG_360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336" y="965443"/>
            <a:ext cx="3627575" cy="2319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фото2018\місячник педмайстерності\Татаровська О.І\IMG_36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3528392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фото2018\місячник педмайстерності\Татаровська О.І\IMG_36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13309"/>
            <a:ext cx="3960440" cy="2547739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/>
          <p:cNvSpPr txBox="1"/>
          <p:nvPr/>
        </p:nvSpPr>
        <p:spPr>
          <a:xfrm>
            <a:off x="5220072" y="4869160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 «МІКРОФОН»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004048" y="5589241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ПОВЕДІНКИ В ЛІСІ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218336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1092</TotalTime>
  <Words>499</Words>
  <Application>Microsoft Office PowerPoint</Application>
  <PresentationFormat>Экран (4:3)</PresentationFormat>
  <Paragraphs>89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108</cp:revision>
  <dcterms:created xsi:type="dcterms:W3CDTF">2018-02-13T12:38:09Z</dcterms:created>
  <dcterms:modified xsi:type="dcterms:W3CDTF">2018-02-27T16:48:41Z</dcterms:modified>
</cp:coreProperties>
</file>