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0" r:id="rId3"/>
    <p:sldId id="257" r:id="rId4"/>
    <p:sldId id="258" r:id="rId5"/>
    <p:sldId id="279" r:id="rId6"/>
    <p:sldId id="274" r:id="rId7"/>
    <p:sldId id="275" r:id="rId8"/>
    <p:sldId id="277" r:id="rId9"/>
    <p:sldId id="278" r:id="rId10"/>
    <p:sldId id="260" r:id="rId11"/>
    <p:sldId id="259" r:id="rId12"/>
    <p:sldId id="283" r:id="rId13"/>
    <p:sldId id="263" r:id="rId14"/>
    <p:sldId id="284" r:id="rId15"/>
    <p:sldId id="264" r:id="rId16"/>
    <p:sldId id="265" r:id="rId17"/>
    <p:sldId id="261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6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F3A6393-73F2-41BD-8D6B-F8DAF0E09B9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BDBD5D2-5FAA-47AC-B553-98DB9C7FE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vnitkah.ru/wp-content/uploads/kartinka_izonit_7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6400800" cy="1295400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Ниткова графіка</a:t>
            </a:r>
            <a:b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</a:rPr>
              <a:t>ізонитка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528392" cy="936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smtClean="0">
                <a:solidFill>
                  <a:schemeClr val="bg2">
                    <a:lumMod val="10000"/>
                  </a:schemeClr>
                </a:solidFill>
              </a:rPr>
              <a:t>Підготовив: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 smtClean="0">
                <a:solidFill>
                  <a:schemeClr val="bg2">
                    <a:lumMod val="10000"/>
                  </a:schemeClr>
                </a:solidFill>
              </a:rPr>
              <a:t>Пустовий</a:t>
            </a:r>
            <a:r>
              <a:rPr lang="uk-UA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smtClean="0">
                <a:solidFill>
                  <a:schemeClr val="bg2">
                    <a:lumMod val="10000"/>
                  </a:schemeClr>
                </a:solidFill>
              </a:rPr>
              <a:t>Микола Миколайович</a:t>
            </a: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537321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</a:rPr>
              <a:t>2017-2018 </a:t>
            </a:r>
            <a:r>
              <a:rPr lang="uk-UA" sz="1400" dirty="0" err="1" smtClean="0">
                <a:solidFill>
                  <a:schemeClr val="bg2">
                    <a:lumMod val="10000"/>
                  </a:schemeClr>
                </a:solidFill>
              </a:rPr>
              <a:t>н.р</a:t>
            </a:r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D:\Downloads\2018\ТРУД\изонить\1515607_38709nothumb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19512"/>
            <a:ext cx="2159686" cy="28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58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102" y="1124744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основні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прийоми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роботи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204864"/>
            <a:ext cx="57606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Намалюйте контур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візерунка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вивороті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картону,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розділіть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зображення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точками на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однакові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частини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проколіть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кожну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точку тонким шилом. Чим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менше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відстань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між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поділами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тим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малюнок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вийде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більш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чітким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але при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цьому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буде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складніше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довше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вишивати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освоєння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техніки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достатньо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знати, як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заповнюються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кут</a:t>
            </a:r>
            <a:r>
              <a:rPr lang="ru-RU" sz="200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2000" smtClean="0">
                <a:solidFill>
                  <a:schemeClr val="bg2">
                    <a:lumMod val="10000"/>
                  </a:schemeClr>
                </a:solidFill>
              </a:rPr>
              <a:t>коло</a:t>
            </a:r>
            <a:r>
              <a:rPr lang="ru-RU" sz="20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і дуга.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2498" y="3030116"/>
            <a:ext cx="4029447" cy="1082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886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24744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Спочатку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потрібно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навчитися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заповнювати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ниткою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кут.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Кут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бути будь-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яким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: прямим,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гострим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тупим Прошивання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будь-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кута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ведуть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краю до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вершини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іншій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стороні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вершини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кута до краю (на схемах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напрям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переміщення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місць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проколів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показано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стрілками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кут нерівносторонні</a:t>
            </a:r>
            <a:r>
              <a:rPr lang="uk-UA" smtClean="0">
                <a:solidFill>
                  <a:schemeClr val="bg2">
                    <a:lumMod val="10000"/>
                  </a:schemeClr>
                </a:solidFill>
              </a:rPr>
              <a:t>й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місць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проколів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все одно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однаковим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обох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сторонах кута.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35"/>
          <a:stretch>
            <a:fillRect/>
          </a:stretch>
        </p:blipFill>
        <p:spPr bwMode="auto">
          <a:xfrm>
            <a:off x="1082613" y="3356992"/>
            <a:ext cx="697877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586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70C0"/>
                </a:solidFill>
              </a:rPr>
              <a:t>Прошивання</a:t>
            </a:r>
            <a:r>
              <a:rPr lang="ru-RU" b="1" i="1" dirty="0">
                <a:solidFill>
                  <a:srgbClr val="0070C0"/>
                </a:solidFill>
              </a:rPr>
              <a:t> кута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204864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Прямий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кут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однакові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сторони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виконати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прошивання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прямого кута,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потрібно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обидві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сторони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розділити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рівну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кількість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частин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проставити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крапки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цифри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           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Нумерація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верхньої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сторони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кута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починається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зверху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- вниз, 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нумерація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нижньої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сторони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кута -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кута до краю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7" t="10421" r="9482" b="6666"/>
          <a:stretch/>
        </p:blipFill>
        <p:spPr>
          <a:xfrm>
            <a:off x="4572000" y="2253039"/>
            <a:ext cx="3362005" cy="3302705"/>
          </a:xfrm>
          <a:prstGeom prst="rect">
            <a:avLst/>
          </a:prstGeom>
        </p:spPr>
      </p:pic>
      <p:pic>
        <p:nvPicPr>
          <p:cNvPr id="1026" name="Picture 2" descr="D:\Downloads\2018\ТРУД\изонить\для нач с описом\тупий ку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3" r="9749" b="13188"/>
          <a:stretch/>
        </p:blipFill>
        <p:spPr bwMode="auto">
          <a:xfrm>
            <a:off x="5325003" y="3429000"/>
            <a:ext cx="264600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2018\ТРУД\изонить\для нач с описом\гострий ку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1" t="28580" r="32182" b="8505"/>
          <a:stretch/>
        </p:blipFill>
        <p:spPr bwMode="auto">
          <a:xfrm>
            <a:off x="5952305" y="2060848"/>
            <a:ext cx="2196425" cy="20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33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Прийом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«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Заповнення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кута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».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382" y="220486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1.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Накреслити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виворітній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стороні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картону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прямий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кут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стороною 3 см.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Розділити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кожну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сторону кута за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допомогою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лінійки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на 6 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всього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12)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рівних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err="1" smtClean="0">
                <a:solidFill>
                  <a:schemeClr val="bg2">
                    <a:lumMod val="10000"/>
                  </a:schemeClr>
                </a:solidFill>
              </a:rPr>
              <a:t>частин</a:t>
            </a:r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 (6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мм).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3.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Пронумерувати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отримані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точки,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починаючи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вершини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Вершину кута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позначити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точкою «0».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4.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Зробити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голкою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більшої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товщини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шилом,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підклавши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пінопласт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картон, проколи 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всіх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точках,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крім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вершини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(«0»).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5.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всунути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нитку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більш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тонку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голку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6.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Заповнити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кут за схемою,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починаючи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вивороту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889" y="4513188"/>
            <a:ext cx="5832648" cy="1292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7870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0070C0"/>
                </a:solidFill>
              </a:rPr>
              <a:t>Нерівносторонній  кут</a:t>
            </a:r>
            <a:endParaRPr lang="ru-RU" sz="2800"/>
          </a:p>
        </p:txBody>
      </p:sp>
      <p:sp>
        <p:nvSpPr>
          <p:cNvPr id="3" name="TextBox 2"/>
          <p:cNvSpPr txBox="1"/>
          <p:nvPr/>
        </p:nvSpPr>
        <p:spPr>
          <a:xfrm>
            <a:off x="1619672" y="249289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chemeClr val="tx2"/>
                </a:solidFill>
              </a:rPr>
              <a:t>Якщо кут нерівносторонні, то кількість місць проколів все одно має бути однаковим на обох сторонах кута (рис.).</a:t>
            </a:r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4" name="Picture 5" descr="D:\Downloads\2018\ТРУД\изонить\нерывносторонный 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1744216" cy="31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268760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того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уникнути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занадто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прямолінійної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форми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елемента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позбутися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ліній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обмежують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фігуру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по периметру, перший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стібок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точки 1 до точки 2)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укладається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зсувом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на одну точку вперед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вершини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кута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7488832" cy="2016224"/>
          </a:xfrm>
          <a:prstGeom prst="roundRect">
            <a:avLst>
              <a:gd name="adj" fmla="val 28185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603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864096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Прийом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«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Заповнення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кола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».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06084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1.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Накреслити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коло 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спочатку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невеликого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радіусу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30-50 мм).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Розділити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коло на 12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рівних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частин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Після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освоєння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прийому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ділити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коло «на око»,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проколюючи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картон через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рівні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проміжки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чим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менше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відстань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між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проколами,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тим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ажурні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цікавіше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виходить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робота).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Важливо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щоб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точок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було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парне </a:t>
            </a:r>
            <a:r>
              <a:rPr lang="ru-RU" sz="1600" err="1" smtClean="0">
                <a:solidFill>
                  <a:schemeClr val="bg2">
                    <a:lumMod val="10000"/>
                  </a:schemeClr>
                </a:solidFill>
              </a:rPr>
              <a:t>кількість</a:t>
            </a:r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uk-UA" sz="1600" smtClean="0">
                <a:solidFill>
                  <a:schemeClr val="bg2">
                    <a:lumMod val="10000"/>
                  </a:schemeClr>
                </a:solidFill>
              </a:rPr>
              <a:t>3. Пронумерувати отримані точки.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4.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Зробити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проколи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отриманих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точках.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всунути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нитку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голку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600" err="1" smtClean="0">
                <a:solidFill>
                  <a:schemeClr val="bg2">
                    <a:lumMod val="10000"/>
                  </a:schemeClr>
                </a:solidFill>
              </a:rPr>
              <a:t>Заповнити</a:t>
            </a:r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 коло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схемі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5469607" cy="1760227"/>
          </a:xfrm>
          <a:prstGeom prst="roundRect">
            <a:avLst>
              <a:gd name="adj" fmla="val 44516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1148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461" y="980728"/>
            <a:ext cx="7162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Одне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ту ж коло (овал)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прошити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стібками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різної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довжини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Чим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довше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стібок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тим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більше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заповненої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err="1" smtClean="0">
                <a:solidFill>
                  <a:schemeClr val="bg2">
                    <a:lumMod val="10000"/>
                  </a:schemeClr>
                </a:solidFill>
              </a:rPr>
              <a:t>вийде</a:t>
            </a:r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 коло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тим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менше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вийде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центральний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отвір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навпаки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Прошивання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ведуть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відповідно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загального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порядку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дій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: -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кінці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нитки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зав'язують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вузол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виводять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голку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ниткою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лицьову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сторону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точці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1; -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роблять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стібок</a:t>
            </a:r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, праводячи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голку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точці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2; - по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виворітній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стороні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роблять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протяжку до точки 3; - по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лицьовій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стороні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роблять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стібок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до точки 4. Так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продовжують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повного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err="1" smtClean="0">
                <a:solidFill>
                  <a:schemeClr val="bg2">
                    <a:lumMod val="10000"/>
                  </a:schemeClr>
                </a:solidFill>
              </a:rPr>
              <a:t>заповнення</a:t>
            </a:r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 кола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щоб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кожної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дірочки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виходило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дві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нитки.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лицьовій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стороні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утворюється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малюнок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вигляді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зірки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а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виворітного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короткі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протягання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по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колу.</a:t>
            </a:r>
            <a:endParaRPr lang="ru-RU" dirty="0"/>
          </a:p>
        </p:txBody>
      </p:sp>
      <p:pic>
        <p:nvPicPr>
          <p:cNvPr id="4" name="Рисунок 3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5073961" cy="2150948"/>
          </a:xfrm>
          <a:prstGeom prst="roundRect">
            <a:avLst>
              <a:gd name="adj" fmla="val 35561"/>
            </a:avLst>
          </a:prstGeom>
          <a:noFill/>
          <a:ln>
            <a:noFill/>
          </a:ln>
        </p:spPr>
      </p:pic>
      <p:pic>
        <p:nvPicPr>
          <p:cNvPr id="1026" name="Picture 2" descr="828373d908"/>
          <p:cNvPicPr>
            <a:picLocks noChangeAspect="1" noChangeArrowheads="1"/>
          </p:cNvPicPr>
          <p:nvPr/>
        </p:nvPicPr>
        <p:blipFill>
          <a:blip r:embed="rId3" cstate="print"/>
          <a:srcRect l="52603"/>
          <a:stretch>
            <a:fillRect/>
          </a:stretch>
        </p:blipFill>
        <p:spPr bwMode="auto">
          <a:xfrm>
            <a:off x="5940152" y="3284984"/>
            <a:ext cx="23463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599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нить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755576" y="2325073"/>
            <a:ext cx="3960440" cy="2112039"/>
          </a:xfrm>
          <a:prstGeom prst="roundRect">
            <a:avLst>
              <a:gd name="adj" fmla="val 31786"/>
            </a:avLst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15616" y="112474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посилення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декоративного </a:t>
            </a:r>
            <a:r>
              <a:rPr lang="ru-RU" err="1" smtClean="0">
                <a:solidFill>
                  <a:schemeClr val="bg2">
                    <a:lumMod val="10000"/>
                  </a:schemeClr>
                </a:solidFill>
              </a:rPr>
              <a:t>ефекту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 коло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замкнутий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контур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етапів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вибираючи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кожного разу хорду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стібок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різної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довжини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схемі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етапи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позначаються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err="1" smtClean="0">
                <a:solidFill>
                  <a:schemeClr val="bg2">
                    <a:lumMod val="10000"/>
                  </a:schemeClr>
                </a:solidFill>
              </a:rPr>
              <a:t>римськими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 цифрами і різними кольорами.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изонить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42"/>
          <a:stretch/>
        </p:blipFill>
        <p:spPr bwMode="auto">
          <a:xfrm>
            <a:off x="4427984" y="3789040"/>
            <a:ext cx="3924436" cy="2062336"/>
          </a:xfrm>
          <a:prstGeom prst="roundRect">
            <a:avLst>
              <a:gd name="adj" fmla="val 34486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8743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247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Правила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кута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використовувати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кола. 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коло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ділиться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сектори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Кожен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сектор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як кут з вершиною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центрі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кола.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227" y="2055082"/>
            <a:ext cx="7056784" cy="360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565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20080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Тема: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</a:rPr>
              <a:t>Ниткографія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</a:rPr>
              <a:t> як вид декоративно-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</a:rPr>
              <a:t>ужиткового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</a:rPr>
              <a:t>мистецтва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954485"/>
            <a:ext cx="6400800" cy="2057401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Мета: Ознайомитися із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ниткографією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як видом декоративно-ужиткового мистецтва, його застосуванням  в дизайні інтер’єру;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навчитися виконувати нескладні основні елементи в даній техніці.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2768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Практична робота: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Оволодіння найпростішими прийомами роботи в техніці «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ізонитка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73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Сектори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і як кути з вершиною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лінії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окружності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проводиться в 2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етапи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спочатку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 одну сторону -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перші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кути кожного сектора, </a:t>
            </a: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іншу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сторону -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другі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кути.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3140968"/>
            <a:ext cx="7488832" cy="264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980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74151"/>
            <a:ext cx="7056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Дуги,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спіралі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пелюстки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прошиваються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же правилам,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і кола.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Прошивання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дуги. </a:t>
            </a: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Довжина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стібків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якими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прошивається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дуга, повинна бути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менше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половини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дуги. Чим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менше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довжина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стібка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тонше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зображення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дуги.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3"/>
            <a:ext cx="4536504" cy="2966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6447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69127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Прошивання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спіралі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Робота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починається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початкової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точки завитка,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довжина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стібка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вибирається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3-х до 5-ти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проколів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Заповнення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спіралі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проводиться шляхом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просування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кінцевої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точки весь час в одному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напрямку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2848"/>
            <a:ext cx="6624736" cy="3100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1437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80728"/>
            <a:ext cx="66247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Неповне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прошивання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овалу (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сльозинка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пелюстка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Робота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починається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гострого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елемента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там же і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закінчується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вишивка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Відстань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двома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точками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краще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вибирати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рівним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лінії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дотичної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нижньої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частини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пелюстки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изон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165054" cy="3093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3452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5273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Коли треба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ізобаженіе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віялом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однієї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точки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пелюстки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бутони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квіти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застосовують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прийом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прошивання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трикутниками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".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изонить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3707904" y="1978258"/>
            <a:ext cx="4605510" cy="2321793"/>
          </a:xfrm>
          <a:prstGeom prst="roundRect">
            <a:avLst>
              <a:gd name="adj" fmla="val 36671"/>
            </a:avLst>
          </a:prstGeom>
          <a:noFill/>
          <a:ln>
            <a:noFill/>
          </a:ln>
        </p:spPr>
      </p:pic>
      <p:pic>
        <p:nvPicPr>
          <p:cNvPr id="4" name="Рисунок 3" descr="изонить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675815" y="3824379"/>
            <a:ext cx="3852428" cy="1916477"/>
          </a:xfrm>
          <a:prstGeom prst="roundRect">
            <a:avLst>
              <a:gd name="adj" fmla="val 46961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16544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7741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загадки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1" y="1968289"/>
            <a:ext cx="38737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1. Маленького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зросту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я,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Тонка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гостра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Носом шлях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собі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шукаю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За собою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хвіст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тягаю.</a:t>
            </a:r>
          </a:p>
          <a:p>
            <a:pPr lvl="1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Кінь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сталевий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хвіст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лляний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1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всьому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тілі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тільки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одне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вухо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3.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Біжить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свинка - золота щетина.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Носик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сталевий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а хвостик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лляний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3374" y="1968289"/>
            <a:ext cx="3327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6.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Інструмент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бувалий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-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Не великий, не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малий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нього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повно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турбот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Він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ріже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і стриже.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7.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Дивіться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ми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розкрили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пащу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-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неї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папір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класти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Папір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нашій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пащі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Розділиться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частини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51851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5.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Розумний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Івашка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Дерев'яна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сорочка,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За листу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пройде-торкнеться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Там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слід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залишається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98422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4.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Хто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я,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якщо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прямота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Головна моя риса?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1851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8.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Мій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циркач, циркач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лихий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Креслить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коло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однією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ногою,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іншою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проткнув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папір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Вчепився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кроку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117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tx2">
                    <a:lumMod val="50000"/>
                  </a:schemeClr>
                </a:solidFill>
              </a:rPr>
              <a:t>Завдання </a:t>
            </a:r>
            <a:r>
              <a:rPr lang="uk-UA" b="1" smtClean="0">
                <a:solidFill>
                  <a:schemeClr val="tx2">
                    <a:lumMod val="50000"/>
                  </a:schemeClr>
                </a:solidFill>
              </a:rPr>
              <a:t>додому</a:t>
            </a:r>
            <a:endParaRPr lang="ru-RU" b="1"/>
          </a:p>
        </p:txBody>
      </p:sp>
      <p:sp>
        <p:nvSpPr>
          <p:cNvPr id="3" name="TextBox 2"/>
          <p:cNvSpPr txBox="1"/>
          <p:nvPr/>
        </p:nvSpPr>
        <p:spPr>
          <a:xfrm>
            <a:off x="1403648" y="234888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200" smtClean="0">
                <a:solidFill>
                  <a:schemeClr val="tx2">
                    <a:lumMod val="50000"/>
                  </a:schemeClr>
                </a:solidFill>
              </a:rPr>
              <a:t>взяти </a:t>
            </a:r>
            <a:r>
              <a:rPr lang="uk-UA" sz="3200" smtClean="0">
                <a:solidFill>
                  <a:schemeClr val="tx2">
                    <a:lumMod val="50000"/>
                  </a:schemeClr>
                </a:solidFill>
              </a:rPr>
              <a:t>картон , нитки, голку, ножниці, лінійку, олівець, </a:t>
            </a:r>
            <a:r>
              <a:rPr lang="uk-UA" sz="3200" smtClean="0">
                <a:solidFill>
                  <a:schemeClr val="tx2">
                    <a:lumMod val="50000"/>
                  </a:schemeClr>
                </a:solidFill>
              </a:rPr>
              <a:t>циркуль</a:t>
            </a:r>
            <a:r>
              <a:rPr lang="uk-UA" sz="320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42174">
            <a:off x="2176824" y="2466999"/>
            <a:ext cx="5207516" cy="35346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</a:t>
            </a:r>
            <a:endParaRPr lang="ru-RU" sz="5400" b="1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1844824"/>
            <a:ext cx="4824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smtClean="0">
                <a:solidFill>
                  <a:schemeClr val="tx2">
                    <a:lumMod val="50000"/>
                  </a:schemeClr>
                </a:solidFill>
              </a:rPr>
              <a:t>Всім нам знайома вишивка на тканині – це рушники, скатертини, серветки  і навіть картини. Проте можна вишивати і по картону чи інших матеріалах.</a:t>
            </a:r>
            <a:endParaRPr lang="ru-RU" sz="160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1600" smtClean="0">
                <a:solidFill>
                  <a:schemeClr val="tx2">
                    <a:lumMod val="50000"/>
                  </a:schemeClr>
                </a:solidFill>
              </a:rPr>
              <a:t>«Малювати» ниткою по картону дуже просто, тому цей вид творчості доступний людям будь-якого віку. </a:t>
            </a:r>
          </a:p>
          <a:p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Ізонитка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захоплююча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цікава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техніка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рукоділля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indent="182563"/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Нитковий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дизайн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відомий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іншими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назвами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зображення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ниткою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ниткова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графіка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indent="182563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Перевага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ізонитки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 тому,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виконується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швидко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придумати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багато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цікавих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візерунків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indent="182563"/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Цей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вид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творчості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розвиває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уяву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окомір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дрібну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моторику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пальців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художні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здібності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естетичний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смак. </a:t>
            </a:r>
          </a:p>
        </p:txBody>
      </p:sp>
      <p:pic>
        <p:nvPicPr>
          <p:cNvPr id="2050" name="Picture 2" descr="D:\Downloads\2018\ТРУД\изонить\74547512_large_180220101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5" r="4710"/>
          <a:stretch/>
        </p:blipFill>
        <p:spPr bwMode="auto">
          <a:xfrm>
            <a:off x="899592" y="1628800"/>
            <a:ext cx="2592401" cy="3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9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531280"/>
            <a:ext cx="1800200" cy="2193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98334" y="2531278"/>
            <a:ext cx="2304256" cy="21938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D:\Downloads\2018\ТРУД\изонить\760289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0"/>
          <a:stretch/>
        </p:blipFill>
        <p:spPr bwMode="auto">
          <a:xfrm>
            <a:off x="3208844" y="2612767"/>
            <a:ext cx="2083236" cy="20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wnloads\2018\ТРУД\изонить\для нач с описом\3f3f841e5ea4d1aa27b6a8f84a710da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61"/>
          <a:stretch/>
        </p:blipFill>
        <p:spPr bwMode="auto">
          <a:xfrm>
            <a:off x="1001289" y="2612767"/>
            <a:ext cx="1597552" cy="20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04756" y="2531280"/>
            <a:ext cx="2376264" cy="21938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D:\Downloads\2018\ТРУД\изонить\izonit-tehn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089" y="2612767"/>
            <a:ext cx="2187597" cy="20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15616" y="1013422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Вперше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нитковий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дизайн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з'явився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Англії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XVI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столітті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Англійські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ткачі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придумали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особливий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спосіб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переплетення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ниток. Вони вбивали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дерев'яні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дощечки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цвяхи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і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певній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послідовності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натягували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на них нитки.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Виходили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ажурні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вироби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прикраси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житла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indent="182563"/>
            <a:endParaRPr lang="uk-UA" dirty="0">
              <a:solidFill>
                <a:schemeClr val="bg2">
                  <a:lumMod val="10000"/>
                </a:schemeClr>
              </a:solidFill>
            </a:endParaRPr>
          </a:p>
          <a:p>
            <a:pPr indent="182563"/>
            <a:endParaRPr lang="uk-UA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182563"/>
            <a:endParaRPr lang="uk-UA" dirty="0">
              <a:solidFill>
                <a:schemeClr val="bg2">
                  <a:lumMod val="10000"/>
                </a:schemeClr>
              </a:solidFill>
            </a:endParaRPr>
          </a:p>
          <a:p>
            <a:pPr indent="182563"/>
            <a:endParaRPr lang="uk-UA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182563"/>
            <a:endParaRPr lang="uk-UA" dirty="0">
              <a:solidFill>
                <a:schemeClr val="bg2">
                  <a:lumMod val="10000"/>
                </a:schemeClr>
              </a:solidFill>
            </a:endParaRPr>
          </a:p>
          <a:p>
            <a:pPr indent="182563"/>
            <a:endParaRPr lang="uk-UA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182563"/>
            <a:endParaRPr lang="uk-UA" dirty="0">
              <a:solidFill>
                <a:schemeClr val="bg2">
                  <a:lumMod val="10000"/>
                </a:schemeClr>
              </a:solidFill>
            </a:endParaRPr>
          </a:p>
          <a:p>
            <a:pPr indent="182563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182563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182563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Любителі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вишивання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спростили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Вони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відмовилися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цвяхів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дерев'яної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основи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замінивши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голкою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кольоровим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картоном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оксамитовим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папером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8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98" y="1052735"/>
            <a:ext cx="5052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техніці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ниткової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графіки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виготовити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вітальні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листівки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сувенірні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обкладинки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закладки для книг.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того, 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техніки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створювати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чудові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великі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декоративні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панно,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натюрморти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пейзажі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портрети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 descr="изонить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44" r="33367"/>
          <a:stretch/>
        </p:blipFill>
        <p:spPr bwMode="auto">
          <a:xfrm>
            <a:off x="952800" y="2832717"/>
            <a:ext cx="1872208" cy="228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D:\Downloads\2018\ТРУД\изонить\1b80321d7d9013f1c56aa07f08e593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43701"/>
            <a:ext cx="2008428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0022" y="5085183"/>
            <a:ext cx="505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Освоїти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техніку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дуже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просто,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уважно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послідовно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виконувати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всі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поради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1" name="Picture 7" descr="D:\Downloads\2018\ТРУД\изонить\65f397d425fc0527d28ebeb3f04435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631" y="3140968"/>
            <a:ext cx="2067727" cy="25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wnloads\2018\ТРУД\изонить\70ba8bde6609fadba5b56803ddd2786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227" y="2841522"/>
            <a:ext cx="2922943" cy="22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57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982" y="1196752"/>
            <a:ext cx="6400800" cy="47741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роботи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потрібні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72947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основа,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якій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власне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передбачається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вишивати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оксамитовий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папір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частіше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картон);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те,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чим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будемо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проколювати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дірочки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основі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(шило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англійська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шпилька з бусиной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кінці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швейні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нитки 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котушкові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муліне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ірис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скотч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клей (для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закріплення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кінців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ниток з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виворітного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боку);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голка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тонкий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пінопласт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підкладка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проколюванні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картону.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лінійка;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лівець;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>
                <a:solidFill>
                  <a:schemeClr val="bg2">
                    <a:lumMod val="10000"/>
                  </a:schemeClr>
                </a:solidFill>
              </a:rPr>
              <a:t>ц</a:t>
            </a:r>
            <a:r>
              <a:rPr lang="uk-UA" sz="1600" smtClean="0">
                <a:solidFill>
                  <a:schemeClr val="bg2">
                    <a:lumMod val="10000"/>
                  </a:schemeClr>
                </a:solidFill>
              </a:rPr>
              <a:t>иркуль.</a:t>
            </a:r>
          </a:p>
          <a:p>
            <a:pPr marL="285750" indent="-285750"/>
            <a:r>
              <a:rPr lang="uk-UA" sz="1600" smtClean="0">
                <a:solidFill>
                  <a:schemeClr val="tx2">
                    <a:lumMod val="50000"/>
                  </a:schemeClr>
                </a:solidFill>
              </a:rPr>
              <a:t>Як ви </a:t>
            </a:r>
            <a:r>
              <a:rPr lang="ru-RU" sz="1600" smtClean="0">
                <a:solidFill>
                  <a:schemeClr val="tx2">
                    <a:lumMod val="50000"/>
                  </a:schemeClr>
                </a:solidFill>
              </a:rPr>
              <a:t>вважаєте, з якими із згаданих інструментів потрібно поводитися особливо обережно?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Техника изонить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24036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527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54942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Техніка безпеки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150585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Зберігати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голку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тільки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гольниці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і з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ниткою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Ламані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голки відразу викидати, не зберігати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!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Старайтеся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впускати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голку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підлогу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Передавати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голку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один одному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тільки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тупим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кінцем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вперед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Одівати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наперсток при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роботі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голкою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! Не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заколювати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голку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одяг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тримати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роті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Нитку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відкушувати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зубами.</a:t>
            </a:r>
          </a:p>
          <a:p>
            <a:pPr lvl="0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4. Використовувати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для роботи ножиці з тупими кінцями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. Класти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ножиці праворуч від себе з зімкнутими лезами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Стежити, щоб вони не опинилися під роботою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По закінченню роботи привести робоче місце в порядок і ножиці прибрати в коробку!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5.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Передавати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один одному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ножиці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тільки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кільцями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вперед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6. Бути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обережним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при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роботі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з шилом.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Колючу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частина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шила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потрібно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прибирати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спеціальне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пристосування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так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воно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не кололо!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7.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Олівець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небажано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впускати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підлогу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так як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буде часто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ламатися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Циркуль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передавати тупим кінцем вперед.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4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Основа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вона ж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фон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indent="269875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ізонитки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найбільш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часто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використовують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картон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товстий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папір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Більш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тонкий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папір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процесі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роботи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може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м'ятися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вбирати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пальців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вологу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деформуватися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indent="269875"/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Найчастіше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використовують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картон для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дитячої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творчості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з одного боку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кольоровий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з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іншого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сірий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білий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щоб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різні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боки картону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були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пофарбовані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різні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кольори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indent="269875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Чим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щільніший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картон,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тим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краще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проколювати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ньому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дірочки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найменшими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відстанями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між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ними. Таким чином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виріб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зробити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більш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ажурним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декоративним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indent="269875"/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Дуже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декоративно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навіть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розкішно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виглядають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роботи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виконані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оксамитовому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папері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Проте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він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занадто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тонкий, тому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краще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комбінувати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з картоном.</a:t>
            </a:r>
          </a:p>
          <a:p>
            <a:pPr algn="ctr"/>
            <a:r>
              <a:rPr lang="ru-RU" sz="2000" b="1" smtClean="0">
                <a:solidFill>
                  <a:schemeClr val="bg2">
                    <a:lumMod val="10000"/>
                  </a:schemeClr>
                </a:solidFill>
              </a:rPr>
              <a:t>Колір фону </a:t>
            </a:r>
          </a:p>
          <a:p>
            <a:pPr indent="269875"/>
            <a:r>
              <a:rPr lang="ru-RU" sz="1600" smtClean="0">
                <a:solidFill>
                  <a:schemeClr val="bg2">
                    <a:lumMod val="10000"/>
                  </a:schemeClr>
                </a:solidFill>
              </a:rPr>
              <a:t>потрібно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вибирати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залежності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художнього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задуму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вироби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може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бути: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однотонний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фон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різного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кольору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картинка,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роздрукована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принтері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наклеєні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на картон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шпалери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9170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Зовнішній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err="1" smtClean="0">
                <a:solidFill>
                  <a:schemeClr val="bg2">
                    <a:lumMod val="10000"/>
                  </a:schemeClr>
                </a:solidFill>
              </a:rPr>
              <a:t>вигляд</a:t>
            </a:r>
            <a:r>
              <a:rPr lang="ru-RU" b="1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роботи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правильно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підібраних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ниток.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бути як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блискучі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цей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варіант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краще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), так і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неблискучі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нитки. </a:t>
            </a:r>
          </a:p>
          <a:p>
            <a:pPr indent="269875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indent="269875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Найпоширеніші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нитки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ниткової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графіки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муліне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Вони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високу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декоративність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з ними легко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працювати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indent="269875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Бажано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нитки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рівномірно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пофарбовані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володіли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блиском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рівними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товщині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кошлатились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indent="269875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часто 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вишивки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використовують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ірис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краще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муліне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indent="269875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269875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Найменше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роботи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підходять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вовняні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нитки. Вони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ворсисті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і не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яскраві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тому робота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виглядає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симпатично.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Проте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тренування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вимагає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художній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задум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нитки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теж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застосовувати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8538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1">
      <a:dk1>
        <a:srgbClr val="8A8A9C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1704</Words>
  <Application>Microsoft Office PowerPoint</Application>
  <PresentationFormat>Экран (4:3)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Кутюр</vt:lpstr>
      <vt:lpstr>Ниткова графіка (ізонитка)</vt:lpstr>
      <vt:lpstr>Тема:Ниткографія як вид декоративно-ужиткового мистецтва</vt:lpstr>
      <vt:lpstr>Слайд 3</vt:lpstr>
      <vt:lpstr>Слайд 4</vt:lpstr>
      <vt:lpstr>Слайд 5</vt:lpstr>
      <vt:lpstr>Для роботи потрібні:</vt:lpstr>
      <vt:lpstr>Техніка безпеки</vt:lpstr>
      <vt:lpstr>Слайд 8</vt:lpstr>
      <vt:lpstr>Слайд 9</vt:lpstr>
      <vt:lpstr>основні прийоми роботи</vt:lpstr>
      <vt:lpstr>Слайд 11</vt:lpstr>
      <vt:lpstr>Прошивання кута.</vt:lpstr>
      <vt:lpstr>Прийом «Заповнення кута».</vt:lpstr>
      <vt:lpstr>Нерівносторонній  кут</vt:lpstr>
      <vt:lpstr>Слайд 15</vt:lpstr>
      <vt:lpstr>Прийом «Заповнення кола».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загадки</vt:lpstr>
      <vt:lpstr>Завдання додому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Ниткова графіка (ізонитка)</dc:title>
  <dc:creator>Пользователь</dc:creator>
  <cp:lastModifiedBy>User</cp:lastModifiedBy>
  <cp:revision>50</cp:revision>
  <dcterms:created xsi:type="dcterms:W3CDTF">2018-02-17T22:53:52Z</dcterms:created>
  <dcterms:modified xsi:type="dcterms:W3CDTF">2018-02-28T22:42:20Z</dcterms:modified>
</cp:coreProperties>
</file>