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4040" y="1844824"/>
            <a:ext cx="721800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КРИТИЧНОГО МИСЛЕННЯ 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</a:t>
            </a:r>
            <a:r>
              <a:rPr lang="uk-UA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 ПОЧАТКОВОЇ ШКОЛИ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0610" y="40050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РОБОТИ ВЧИТЕЛІВ ПРИ ПРОВЕДЕННІ ВІДКРИТИХ УРОКІВ ПІД ЧАС МІСЯЧНИКА ПЕДАГОГІЧНОЇ МАЙСТЕРНОСТІ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1190" y="5735115"/>
            <a:ext cx="248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ЗНВР Лук’яненко В.І.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2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48478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АСОЦІАТИВНОГО КУЩА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 «ПРОФЕСІЄЮ» СОБАК)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евдер О.Г\IMG_48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9" y="2124366"/>
            <a:ext cx="3705231" cy="245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евдер О.Г\IMG_48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080" y="2124366"/>
            <a:ext cx="3159968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Левдер О.Г\IMG_48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77072"/>
            <a:ext cx="341987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фото2018\місячник педмайстерності\Левдер О.Г\IMG_48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38" y="4362282"/>
            <a:ext cx="3577881" cy="223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фото2018\місячник педмайстерності\Левдер О.Г\IMG_487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07738"/>
            <a:ext cx="3400425" cy="2266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25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134076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ВИПЕРЕДЖУВАЛЬНЕ ЗАВДАННЯ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 ЗАГАДКИ ПРО СОБАК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евдер О.Г\IMG_48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6912768" cy="4285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2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9712" y="134076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ВИПЕРЕДЖУВАЛЬНЕ ЗАВДАННЯ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 ПРИСЛІВ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ПРО СОБАК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евдер О.Г\IMG_48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2" y="2132856"/>
            <a:ext cx="4511174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евдер О.Г\IMG_48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53" y="2979142"/>
            <a:ext cx="4420847" cy="3042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152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фото2018\місячник педмайстерності\Левдер О.Г\IMG_487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31" y="4149080"/>
            <a:ext cx="4220353" cy="270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41277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СКЛАДАННЯ ПАЗЛІВ «МАЛЮНОК СОБАКИ»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евдер О.Г\IMG_48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3" y="1782108"/>
            <a:ext cx="3832196" cy="272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евдер О.Г\IMG_48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82108"/>
            <a:ext cx="4860032" cy="3015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793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фото2018\місячник педмайстерності\Левдер О.Г\IMG_48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" y="2852936"/>
            <a:ext cx="5159137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62880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ДЕКЛАМУВАННЯ ВІРШІВ ПРО СОБАК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евдер О.Г\IMG_48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35" y="1998132"/>
            <a:ext cx="4330065" cy="2886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836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48478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РОЛЬОВА ГРА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«ПОРАДИ ВЕТЕРИНАРІВ» 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ЯК ДОГЛЯДАТИ ЗА СВОЇМИ УЛЮБЛЕНЦЯМИ)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евдер О.Г\IMG_48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9" y="2124366"/>
            <a:ext cx="3698240" cy="24657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4590071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ПРОФОРІЄНТАЦІЯ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ПРОФЕСІЇ  ВЕТЕРИНАРІВ ТА КІНОЛОГІВ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фото2018\місячник педмайстерності\Левдер О.Г\IMG_48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31115"/>
            <a:ext cx="3528392" cy="245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фото2018\місячник педмайстерності\Левдер О.Г\IMG_48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517" y="4163122"/>
            <a:ext cx="3837739" cy="2694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615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34076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ЗОШИТАХ З ДРУКОВАНОЮ ОСНОВОЮ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евдер О.Г\IMG_487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" y="1686761"/>
            <a:ext cx="3267075" cy="21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евдер О.Г\IMG_48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528392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Левдер О.Г\IMG_48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65" y="1673413"/>
            <a:ext cx="3380105" cy="225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фото2018\місячник педмайстерності\Левдер О.Г\IMG_487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76305"/>
            <a:ext cx="4104456" cy="25650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312075" y="1720996"/>
            <a:ext cx="16131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ОБВЕСТИ КОНТУРИ СОБАКИ, А ВДОМА РОЗФАРБУВАТЬ ТАК,  ЯКИМ Є  ЗАБАРВЛЕННЯ ШЕРСТІ  СВОГО УЛЮБЛЕНЦЯ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77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фото2018\місячник педмайстерності\Левдер О.Г\IMG_48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21" y="4425532"/>
            <a:ext cx="3536012" cy="24208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04" y="1484784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ВПРАВА  «БАРВИСТА КВІТОЧКА»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0092" y="1854116"/>
            <a:ext cx="6724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УЧНІВ ПО  3 ПЕЛЮСТКИ: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ЧЕРВОНА – БАГАТО НА УРОЦІ НЕ ЗРОЗУМІЛОГО;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ЗЕЛЕНА – Є ТРУДНОЩІ;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ЖОВТА – ВСЕ ЗРОЗУМІЛО.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евдер О.Г\IMG_48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6" y="3054445"/>
            <a:ext cx="3498215" cy="233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евдер О.Г\IMG_48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3513455" cy="2341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42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1800" y="126876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 ДО МІНІ - ПРОЕКТУ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евдер О.Г\IMG_48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" y="1669450"/>
            <a:ext cx="3283094" cy="219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евдер О.Г\IMG_48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3128010" cy="208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евдер О.Г\IMG_48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967605"/>
            <a:ext cx="2835275" cy="189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Левдер О.Г\IMG_488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64303"/>
            <a:ext cx="2845435" cy="189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фото2018\місячник педмайстерності\Левдер О.Г\IMG_488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50" y="3444133"/>
            <a:ext cx="2927985" cy="1951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457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141277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ПЕРЕГЛЯД МУЛЬТФІЛЬМУ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евдер О.Г\IMG_48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" y="1782108"/>
            <a:ext cx="3523615" cy="234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евдер О.Г\IMG_48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93096"/>
            <a:ext cx="3349997" cy="237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Левдер О.Г\IMG_49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87" y="1747828"/>
            <a:ext cx="3312368" cy="22574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516216" y="4725144"/>
            <a:ext cx="262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ПІДСУМОК УРОКУ НА ПОЗИТИВІ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14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евдер О.Г\IMG_47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8" y="1111883"/>
            <a:ext cx="4131809" cy="27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евдер О.Г\IMG_479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4685779" cy="31690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499992" y="191683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ВІТАННЯ . ОРГАНІЗАЦІЯ УЧНІВ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86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евдер О.Г\IMG_49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915" y="1172945"/>
            <a:ext cx="3143885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евдер О.Г\IMG_49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420745" cy="228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евдер О.Г\IMG_49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68436"/>
            <a:ext cx="3420745" cy="22802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244453" y="3303081"/>
            <a:ext cx="390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521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евдер О.Г\IMG_47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74" y="1172944"/>
            <a:ext cx="3996177" cy="283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евдер О.Г\IMG_48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8" y="4149080"/>
            <a:ext cx="3901688" cy="2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евдер О.Г\IMG_48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49605"/>
            <a:ext cx="3960440" cy="2711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Левдер О.Г\IMG_480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33946"/>
            <a:ext cx="3888432" cy="26074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283968" y="1340768"/>
            <a:ext cx="18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3821560"/>
            <a:ext cx="3240360" cy="367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РАНКОВІ ЗУСТРІЧІ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5937" y="4188564"/>
            <a:ext cx="936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«ВСІ </a:t>
            </a: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МИ</a:t>
            </a:r>
          </a:p>
          <a:p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 -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ЗОМ»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5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141277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ПРО СОБАК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фото2018\місячник педмайстерності\Левдер О.Г\IMG_48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6063" y="2401378"/>
            <a:ext cx="4935566" cy="3744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Левдер О.Г\IMG_48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64" y="2689410"/>
            <a:ext cx="4644008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355976" y="6021288"/>
            <a:ext cx="4788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АКТУАЛІЗАЦІЯ ОПОРНИХ ЗНАНЬ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15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Левдер О.Г\IMG_48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" y="1169108"/>
            <a:ext cx="3764290" cy="2619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евдер О.Г\IMG_487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" y="3879093"/>
            <a:ext cx="3713480" cy="247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Левдер О.Г\IMG_48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41" y="3865238"/>
            <a:ext cx="3996355" cy="258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фото2018\місячник педмайстерності\Левдер О.Г\IMG_48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140" y="1172945"/>
            <a:ext cx="3996355" cy="269229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067944" y="3142522"/>
            <a:ext cx="6480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6415" y="6453335"/>
            <a:ext cx="357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 - ПРОЕКТУ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410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830" y="1172945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 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ОСНОВІ РОЗПОВІДЬ ВЧИТЕЛЯ ПРО ДОМАШНІХ ТВАРИН ( КАЗКА «КОРОВА, КІНЬ, ПЕС»), ВКАЗАТИ, ЯКІ З НИХ ГОЛОВНІ</a:t>
            </a:r>
          </a:p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«МІКРОФОН»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евдер О.Г\IMG_48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73274"/>
            <a:ext cx="3867785" cy="257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евдер О.Г\IMG_48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99526"/>
            <a:ext cx="3672408" cy="255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Левдер О.Г\IMG_48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560" y="4779051"/>
            <a:ext cx="2979420" cy="1986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501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фото2018\місячник педмайстерності\Левдер О.Г\IMG_48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561117"/>
            <a:ext cx="3251200" cy="21672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412776"/>
            <a:ext cx="640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ПРОБЛЕМИ ПРОЕКТУ</a:t>
            </a:r>
          </a:p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СЛАЙДІВ</a:t>
            </a:r>
          </a:p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«МІКРОФОН»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ЯКА КЛИЧКА УЛЮБЛЕНЦЯ? ЯК  ВОНИ ПОЯВИЛИСЯ У ВАС ВДОМА? ЧИМ ГОДУЄТЕ? ЯКА ПОРОДА? І ІН.)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евдер О.Г\IMG_48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64" y="2890104"/>
            <a:ext cx="2971475" cy="1979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евдер О.Г\IMG_48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87" y="2852543"/>
            <a:ext cx="3174365" cy="211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фото2018\місячник педмайстерності\Левдер О.Г\IMG_48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24" y="4935704"/>
            <a:ext cx="2835275" cy="1890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86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141277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 ВЧИТЕЛЯ З ВИКОРИСТАННЯМ СЛАЙДІВ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Левдер О.Г\IMG_48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4237382"/>
            <a:ext cx="3883025" cy="2588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Левдер О.Г\IMG_48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58" y="2348880"/>
            <a:ext cx="3451860" cy="230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фото2018\місячник педмайстерності\Левдер О.Г\IMG_48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601" y="4212974"/>
            <a:ext cx="4032448" cy="2594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-167627" y="1914335"/>
            <a:ext cx="286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ПОРОДИ СОБАК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фото2018\місячник педмайстерності\Левдер О.Г\IMG_482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27" y="2283667"/>
            <a:ext cx="3564396" cy="23012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987824" y="191433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ФІЛЬМИ ПРО СОБАК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2160" y="1914335"/>
            <a:ext cx="310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«ПРОФЕСІЯ» СОБАК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550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-27384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ПРИРОДОЗНАВСТВА В  1 КЛАСІ НА ТЕМУ: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«МІНІ – ПРОЕКТ «ДОМАШНІ УЛЮБЛЕНЦІ: 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СОБАКИ – НАШІ ВІРНІ ДРУЗІ»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ЛЕВДЕР ОЛЕНА ГРИГОРІВНА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1484784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ФІЗКУЛЬХВИЛИНКА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«НАМАЛЮЄМО СОБАЧКУ…»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фото2018\місячник педмайстерності\Левдер О.Г\IMG_48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30" y="4293096"/>
            <a:ext cx="3621405" cy="241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Левдер О.Г\IMG_48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247"/>
            <a:ext cx="3707904" cy="239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Левдер О.Г\IMG_48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70719"/>
            <a:ext cx="3174365" cy="21164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588224" y="5085184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ЛЮБОВІ ДО ЗВИЧАЙНИХ ДВОРНЯЖОК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1969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1091</TotalTime>
  <Words>777</Words>
  <Application>Microsoft Office PowerPoint</Application>
  <PresentationFormat>Экран (4:3)</PresentationFormat>
  <Paragraphs>147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108</cp:revision>
  <dcterms:created xsi:type="dcterms:W3CDTF">2018-02-13T12:38:09Z</dcterms:created>
  <dcterms:modified xsi:type="dcterms:W3CDTF">2018-02-27T16:56:11Z</dcterms:modified>
</cp:coreProperties>
</file>