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9" r:id="rId8"/>
    <p:sldId id="274" r:id="rId9"/>
    <p:sldId id="275" r:id="rId10"/>
    <p:sldId id="273" r:id="rId11"/>
    <p:sldId id="276" r:id="rId12"/>
    <p:sldId id="277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4040" y="1844824"/>
            <a:ext cx="721800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КРИТИЧНОГО МИСЛЕННЯ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УЧН</a:t>
            </a:r>
            <a:r>
              <a:rPr lang="uk-UA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ІВ ПОЧАТКОВОЇ ШКОЛИ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0610" y="400506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 РОБОТИ ВЧИТЕЛІВ ПРИ ПРОВЕДЕННІ ВІДКРИТИХ УРОКІВ ПІД ЧАС МІСЯЧНИКА ПЕДАГОГІЧНОЇ МАЙСТЕРНОСТІ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1190" y="5735115"/>
            <a:ext cx="2484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ЗНВР Лук’яненко В.І.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328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34829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ПРИРОДОЗНАВСТВА У 3 КЛАСІ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«СВІЙСЬКІ ТВАРИНИ.ПОХОДЖЕННЯ СВІЙСЬКИХ ТВАРИН ВІД ДИКИХ»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ЗАХАРЧЕНКО НАТАЛІЯ ВІКТОРІВНА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фото2018\місячник педмайстерності\урок Захарченко Н.В\IMG_34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16" y="958158"/>
            <a:ext cx="3697204" cy="2470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фото2018\місячник педмайстерності\урок Захарченко Н.В\IMG_341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62769"/>
            <a:ext cx="3163798" cy="2229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фото2018\місячник педмайстерності\урок Захарченко Н.В\IMG_341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3" y="3717032"/>
            <a:ext cx="3845635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фото2018\місячник педмайстерності\урок Захарченко Н.В\IMG_341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61048"/>
            <a:ext cx="4176464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272314" y="966155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ЗА  ТЕКСТОМ ТА ІЛЮСТРАЦІЯМИ ПІДРУЧНИКА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92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34829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ПРИРОДОЗНАВСТВА У 3 КЛАСІ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«СВІЙСЬКІ ТВАРИНИ.ПОХОДЖЕННЯ СВІЙСЬКИХ ТВАРИН ВІД ДИКИХ»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ЗАХАРЧЕНКО НАТАЛІЯ ВІКТОРІВНА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фото2018\місячник педмайстерності\урок Захарченко Н.В\IMG_341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2" y="932497"/>
            <a:ext cx="3439197" cy="2208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фото2018\місячник педмайстерності\урок Захарченко Н.В\IMG_34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2" y="3428999"/>
            <a:ext cx="4231286" cy="266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фото2018\місячник педмайстерності\урок Захарченко Н.В\IMG_341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8999"/>
            <a:ext cx="3888432" cy="266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фото2018\місячник педмайстерності\урок Захарченко Н.В\IMG_342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855" y="1700808"/>
            <a:ext cx="3136305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804351" y="115610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 АСОЦІАТИВНОГО КУЩА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2161" y="191683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ЯКА КОРИСТЬ ВІД СВІЙСЬКИХ ТВАРИН?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758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фото2018\місячник педмайстерності\урок Захарченко Н.В\IMG_34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40968"/>
            <a:ext cx="5040560" cy="344157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79512" y="34829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ПРИРОДОЗНАВСТВА У 3 КЛАСІ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«СВІЙСЬКІ ТВАРИНИ.ПОХОДЖЕННЯ СВІЙСЬКИХ ТВАРИН ВІД ДИКИХ»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ЗАХАРЧЕНКО НАТАЛІЯ ВІКТОРІВНА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фото2018\місячник педмайстерності\урок Захарченко Н.В\IMG_342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73470"/>
            <a:ext cx="4104456" cy="295958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716016" y="1340768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В ЗОШИТАХ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ДРУКОВАНОЮ ОСНОВОЮ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069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:\фото2018\місячник педмайстерності\урок Захарченко Н.В\IMG_343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24317"/>
            <a:ext cx="2843808" cy="200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фото2018\місячник педмайстерності\урок Захарченко Н.В\IMG_342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3438"/>
            <a:ext cx="3744416" cy="2741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фото2018\місячник педмайстерності\урок Захарченко Н.В\IMG_342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54442"/>
            <a:ext cx="3131840" cy="224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фото2018\місячник педмайстерності\урок Захарченко Н.В\IMG_342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417" y="2523490"/>
            <a:ext cx="3086775" cy="220165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79512" y="34829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ПРИРОДОЗНАВСТВА У 3 КЛАСІ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«СВІЙСЬКІ ТВАРИНИ.ПОХОДЖЕННЯ СВІЙСЬКИХ ТВАРИН ВІД ДИКИХ»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ЗАХАРЧЕНКО НАТАЛІЯ ВІКТОРІВНА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фото2018\місячник педмайстерності\урок Захарченко Н.В\IMG_342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58159"/>
            <a:ext cx="3456384" cy="2398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фото2018\місячник педмайстерності\урок Захарченко Н.В\IMG_342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623" y="4725144"/>
            <a:ext cx="2721610" cy="181419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3545327" y="1052736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В ГРУПАХ</a:t>
            </a:r>
          </a:p>
          <a:p>
            <a:pPr algn="ctr"/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ЄДНАЙ СЛОВА В ПРИСЛІВ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 ПРО ТВАРИН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62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34829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ПРИРОДОЗНАВСТВА У 3 КЛАСІ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«СВІЙСЬКІ ТВАРИНИ.ПОХОДЖЕННЯ СВІЙСЬКИХ ТВАРИН ВІД ДИКИХ»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ЗАХАРЧЕНКО НАТАЛІЯ ВІКТОРІВНА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фото2018\місячник педмайстерності\урок Захарченко Н.В\IMG_338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" y="958159"/>
            <a:ext cx="4062295" cy="2686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фото2018\місячник педмайстерності\урок Захарченко Н.В\IMG_338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" y="3645024"/>
            <a:ext cx="4062295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фото2018\місячник педмайстерності\урок Захарченко Н.В\IMG_338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3645024"/>
            <a:ext cx="5076057" cy="315868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4499992" y="20608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«МІКРОФОН»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697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34829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ПРИРОДОЗНАВСТВА У 3 КЛАСІ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«СВІЙСЬКІ ТВАРИНИ.ПОХОДЖЕННЯ СВІЙСЬКИХ ТВАРИН ВІД ДИКИХ»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ЗАХАРЧЕНКО НАТАЛІЯ ВІКТОРІВНА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фото2018\місячник педмайстерності\урок Захарченко Н.В\IMG_338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16" y="987602"/>
            <a:ext cx="3707904" cy="2686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фото2018\місячник педмайстерності\урок Захарченко Н.В\IMG_338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85" y="987602"/>
            <a:ext cx="4392488" cy="2686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фото2018\місячник педмайстерності\урок Захарченко Н.В\IMG_338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08" y="3645022"/>
            <a:ext cx="4004320" cy="2880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фото2018\місячник педмайстерності\урок Захарченко Н.В\IMG_338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352" y="3658621"/>
            <a:ext cx="4528120" cy="288032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059832" y="367574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ГРУПОВА РОБОТА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9672" y="6560855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ВИБЕРИ ПРАВИЛЬНИЙ ЛАНЦЮГ ЖИВЛЕННЯ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50807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34829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ПРИРОДОЗНАВСТВА У 3 КЛАСІ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«СВІЙСЬКІ ТВАРИНИ.ПОХОДЖЕННЯ СВІЙСЬКИХ ТВАРИН ВІД ДИКИХ»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ЗАХАРЧЕНКО НАТАЛІЯ ВІКТОРІВНА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фото2018\місячник педмайстерності\урок Захарченко Н.В\IMG_339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" y="958159"/>
            <a:ext cx="3766236" cy="2110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фото2018\місячник педмайстерності\урок Захарченко Н.В\IMG_339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4" y="3068960"/>
            <a:ext cx="3738527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фото2018\місячник педмайстерності\урок Захарченко Н.В\IMG_339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58158"/>
            <a:ext cx="3456384" cy="2110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фото2018\місячник педмайстерності\урок Захарченко Н.В\IMG_340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68960"/>
            <a:ext cx="3456384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фото2018\місячник педмайстерності\урок Захарченко Н.В\IMG_339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176"/>
            <a:ext cx="2771800" cy="184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фото2018\місячник педмайстерності\урок Захарченко Н.В\IMG_339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5013176"/>
            <a:ext cx="2808311" cy="184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фото2018\місячник педмайстерності\урок Захарченко Н.В\IMG_3395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936975"/>
            <a:ext cx="3456384" cy="192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3428345" y="958158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ВИПЕРЕДЖУВАЛЬНЕ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ЗАВДАННЯ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9912" y="2013558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ТВАРИНИ ДБАЮТЬ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СВОЄ ПОТОМСТВО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91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34829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ПРИРОДОЗНАВСТВА У 3 КЛАСІ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«СВІЙСЬКІ ТВАРИНИ.ПОХОДЖЕННЯ СВІЙСЬКИХ ТВАРИН ВІД ДИКИХ»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ЗАХАРЧЕНКО НАТАЛІЯ ВІКТОРІВНА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фото2018\місячник педмайстерності\урок Захарченко Н.В\IMG_34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70" y="958159"/>
            <a:ext cx="4547445" cy="2830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фото2018\місячник педмайстерності\урок Захарченко Н.В\IMG_340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300" y="3644120"/>
            <a:ext cx="4824536" cy="31364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148064" y="126876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ІГРОВА ДІЯЛЬНІСТЬ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245679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 «ПАСТУХИ І МИСЛИВЦІ»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4365104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називає тварину. Якщо тварина свійська – плещуть у долоні «пастухи», якщо тварина дика – «мисливці»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135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34829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ПРИРОДОЗНАВСТВА У 3 КЛАСІ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«СВІЙСЬКІ ТВАРИНИ.ПОХОДЖЕННЯ СВІЙСЬКИХ ТВАРИН ВІД ДИКИХ»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ЗАХАРЧЕНКО НАТАЛІЯ ВІКТОРІВНА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фото2018\місячник педмайстерності\урок Захарченко Н.В\IMG_340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17917"/>
            <a:ext cx="5544616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979712" y="1412776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ПРОБЛЕМНЕ НАВЧАННЯ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яких тварин йтиме мова на уроці?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37772" y="551723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ВІДГАДУВАННЯ ЗАГАДОК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312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34829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ПРИРОДОЗНАВСТВА У 3 КЛАСІ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«СВІЙСЬКІ ТВАРИНИ.ПОХОДЖЕННЯ СВІЙСЬКИХ ТВАРИН ВІД ДИКИХ»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ЗАХАРЧЕНКО НАТАЛІЯ ВІКТОРІВНА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фото2018\місячник педмайстерності\урок Захарченко Н.В\IMG_343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68960"/>
            <a:ext cx="4536504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фото2018\місячник педмайстерності\урок Захарченко Н.В\IMG_343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84" y="962351"/>
            <a:ext cx="3896460" cy="239464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283968" y="170080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СЛОВНИКОВА РОБОТА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748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фото2018\місячник педмайстерності\урок Захарченко Н.В\IMG_340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4221088"/>
            <a:ext cx="3635896" cy="2544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фото2018\місячник педмайстерності\урок Захарченко Н.В\IMG_340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52936"/>
            <a:ext cx="3126740" cy="20847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79512" y="34829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ПРИРОДОЗНАВСТВА У 3 КЛАСІ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«СВІЙСЬКІ ТВАРИНИ.ПОХОДЖЕННЯ СВІЙСЬКИХ ТВАРИН ВІД ДИКИХ»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ЗАХАРЧЕНКО НАТАЛІЯ ВІКТОРІВНА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фото2018\місячник педмайстерності\урок Захарченко Н.В\IMG_340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" y="958159"/>
            <a:ext cx="3699342" cy="25428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211960" y="1556792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РОЗПОВІДЬ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ЕЛЕМЕНТАМИ БЕСІДИ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ВИКОРИСТАННЯМ  СЛАЙДІВ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002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34829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ПРИРОДОЗНАВСТВА У 3 КЛАСІ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«СВІЙСЬКІ ТВАРИНИ.ПОХОДЖЕННЯ СВІЙСЬКИХ ТВАРИН ВІД ДИКИХ»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ЗАХАРЧЕНКО НАТАЛІЯ ВІКТОРІВНА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фото2018\місячник педмайстерності\урок Захарченко Н.В\IMG_340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34820"/>
            <a:ext cx="4139952" cy="2710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фото2018\місячник педмайстерності\урок Захарченко Н.В\IMG_340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512" y="2128753"/>
            <a:ext cx="4068960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фото2018\місячник педмайстерності\урок Захарченко Н.В\IMG_34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28" y="3656709"/>
            <a:ext cx="4298063" cy="30641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751512" y="1340768"/>
            <a:ext cx="3780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ФІЗКУЛЬТХВИЛИНКА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86382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1093</TotalTime>
  <Words>381</Words>
  <Application>Microsoft Office PowerPoint</Application>
  <PresentationFormat>Экран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108</cp:revision>
  <dcterms:created xsi:type="dcterms:W3CDTF">2018-02-13T12:38:09Z</dcterms:created>
  <dcterms:modified xsi:type="dcterms:W3CDTF">2018-02-27T16:46:05Z</dcterms:modified>
</cp:coreProperties>
</file>