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4040" y="1844824"/>
            <a:ext cx="72180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КРИТИЧНОГО МИСЛЕННЯ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</a:t>
            </a:r>
            <a:r>
              <a:rPr lang="uk-U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ІВ ПОЧАТКОВОЇ ШКОЛИ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0610" y="40050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РОБОТИ ВЧИТЕЛІВ ПРИ ПРОВЕДЕННІ ВІДКРИТИХ УРОКІВ ПІД ЧАС МІСЯЧНИКА ПЕДАГОГІЧНОЇ МАЙСТЕРНОСТІ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1190" y="5735115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ЗНВР Лук’яненко В.І.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2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-2738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ЛІТЕРАТУРНОГО ЧИТАННЯ В  4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«МУДРИМ НІХТО НЕ ВРОДИВСЯ, А НАВЧИВСЯ.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ЛЕСЯ УКРАЇНКА «БІДА НАВЧИТЬ»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ГИРИЧ ЛІДІЯ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1331477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ПАРІ «ВЧИТЕЛЬ – УЧЕНЬ»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фото2018\місячник педмайстерності\Гирич Л.М\IMG_40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3077"/>
            <a:ext cx="3091815" cy="2061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Гирич Л.М\IMG_40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112" y="4149752"/>
            <a:ext cx="401447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Гирич Л.М\IMG_40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73077"/>
            <a:ext cx="3141980" cy="209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Гирич Л.М\IMG_40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88088"/>
            <a:ext cx="3960440" cy="2609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47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-2738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ЛІТЕРАТУРНОГО ЧИТАННЯ В  4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«МУДРИМ НІХТО НЕ ВРОДИВСЯ, А НАВЧИВСЯ.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ЛЕСЯ УКРАЇНКА «БІДА НАВЧИТЬ»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ГИРИЧ ЛІДІЯ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19592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ЕКОЛОГІЧНОЇ СВІДОСОСТІ І ЕКОЛОГІЧНОГО МИСЛЕННЯ: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БЕСІДА ПРО ЗИМУЮЧИХ ПТАХІВ;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 ЗИМУЮЧИМ ПТАХАМ;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 ПЕРЕЛІТНИХ ПТАХІВ.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фото2018\місячник педмайстерності\Гирич Л.М\IMG_40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1369"/>
            <a:ext cx="3225165" cy="215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Гирич Л.М\IMG_40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21196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Гирич Л.М\IMG_40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2257"/>
            <a:ext cx="3740150" cy="249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Гирич Л.М\IMG_403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694" y="4189930"/>
            <a:ext cx="4180730" cy="2668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25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-2738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ЛІТЕРАТУРНОГО ЧИТАННЯ В  4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«МУДРИМ НІХТО НЕ ВРОДИВСЯ, А НАВЧИВСЯ.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ЛЕСЯ УКРАЇНКА «БІДА НАВЧИТЬ»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ГИРИЧ ЛІДІЯ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Гирич Л.М\IMG_40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" y="1163461"/>
            <a:ext cx="3665855" cy="244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Гирич Л.М\IMG_40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38" y="3212976"/>
            <a:ext cx="4716386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11960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 УРОКУ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6075" y="28436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фото2018\місячник педмайстерності\Гирич Л.М\IMG_40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0" y="4005064"/>
            <a:ext cx="3141980" cy="2094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7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0141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ЛІТЕРАТУРНОГО ЧИТАННЯ В  4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«МУДРИМ НІХТО НЕ ВРОДИВСЯ, А НАВЧИВСЯ.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ЛЕСЯ УКРАЇНКА «БІДА НАВЧИТЬ»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ГИРИЧ ЛІДІЯ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фото2018\місячник педмайстерності\Гирич Л.М\IMG_39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13437"/>
            <a:ext cx="3532892" cy="22108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31640" y="604955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ДЕКЛАМУВАННЯ НАПАМ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ЯТЬ ВІРШІВ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фото2018\місячник педмайстерності\Гирич Л.М\IMG_39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28" y="4822191"/>
            <a:ext cx="2945726" cy="20055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283968" y="177281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АТУАЛІЗАІЯ ОПРНИХ ЗНАНЬ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РОЗПОВІДЬ ПРО ЖИТТЄВИЙ І ТВОРЧИЙ ШЛЯХ ЛЕСІ УКРАЇНКИ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фото2018\місячник педмайстерності\Гирич Л.М\IMG_397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1401743"/>
            <a:ext cx="4111708" cy="2747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05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84455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ЛІТЕРАТУРНОГО ЧИТАННЯ В  4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«МУДРИМ НІХТО НЕ ВРОДИВСЯ, А НАВЧИВСЯ.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ЛЕСЯ УКРАЇНКА «БІДА НАВЧИТЬ»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ГИРИЧ ЛІДІЯ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9615" y="170080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ЯЗОК З ТЕОРІЄЮ ЛІТЕРАТРУРИ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ПРОБЛЕМНЕ НАВЧАННЯ: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Є КАЗКИ? ЩО ТАКЕ ЛІТЕРАТУРНА КАЗКА?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5733256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«ПЕРЕДБАЧЕННЯ»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ПРОЧИТАТИ ЗАГОЛОВОК КАЗКИ. ПРО ЩО ЙТИМЕТЬСЯ В КАЗЦІ З ТАКОЮ НАЗВОЮ?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фото2018\місячник педмайстерності\Гирич Л.М\IMG_39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24139"/>
            <a:ext cx="4536504" cy="3096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25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0141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ЛІТЕРАТУРНОГО ЧИТАННЯ В  4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«МУДРИМ НІХТО НЕ ВРОДИВСЯ, А НАВЧИВСЯ.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ЛЕСЯ УКРАЇНКА «БІДА НАВЧИТЬ»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ГИРИЧ ЛІДІЯ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523827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 ТЕМИ, ЗАВДАНЬ УРОКУ.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НАВЧАЛЬНОЇ ДІЯЛЬНОСТІ.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фото2018\місячник педмайстерності\Гирич Л.М\IMG_39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2300226"/>
            <a:ext cx="3465830" cy="231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Гирич Л.М\IMG_39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72423"/>
            <a:ext cx="5112568" cy="3368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302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0141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ЛІТЕРАТУРНОГО ЧИТАННЯ В  4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«МУДРИМ НІХТО НЕ ВРОДИВСЯ, А НАВЧИВСЯ.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ЛЕСЯ УКРАЇНКА «БІДА НАВЧИТЬ»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ГИРИЧ ЛІДІЯ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70080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«БЛИСКАВКА» : СЛОВНИКОВА РОБОТА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фото2018\місячник педмайстерності\Гирич Л.М\IMG_39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7" y="2071959"/>
            <a:ext cx="4031645" cy="258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Гирич Л.М\IMG_399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4767818" cy="2842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060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0141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ЛІТЕРАТУРНОГО ЧИТАННЯ В  4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«МУДРИМ НІХТО НЕ ВРОДИВСЯ, А НАВЧИВСЯ.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ЛЕСЯ УКРАЇНКА «БІДА НАВЧИТЬ»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ГИРИЧ ЛІДІЯ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5074" y="1580114"/>
            <a:ext cx="586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ФІЗКУЛЬХВИЛИНКА - РУХАНКА ПО КЛАСУ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фото2018\місячник педмайстерності\Гирич Л.М\IMG_399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8" y="1949446"/>
            <a:ext cx="3125470" cy="208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Гирич Л.М\IMG_399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75039"/>
            <a:ext cx="3456384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Гирич Л.М\IMG_39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4" y="4149080"/>
            <a:ext cx="3796564" cy="270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Гирич Л.М\IMG_399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63500"/>
            <a:ext cx="3888432" cy="270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965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фото2018\місячник педмайстерності\Гирич Л.М\IMG_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72133"/>
            <a:ext cx="3350553" cy="25858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9512" y="20141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ЛІТЕРАТУРНОГО ЧИТАННЯ В  4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«МУДРИМ НІХТО НЕ ВРОДИВСЯ, А НАВЧИВСЯ.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ЛЕСЯ УКРАЇНКА «БІДА НАВЧИТЬ»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ГИРИЧ ЛІДІЯ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55153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НАД ТЕКСТОМ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 В ДІЙОВИХ ОСОБАХ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фото2018\місячник педмайстерності\Гирич Л.М\IMG_399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9377"/>
            <a:ext cx="3274695" cy="218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Гирич Л.М\IMG_40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" y="4361495"/>
            <a:ext cx="3266440" cy="217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Гирич Л.М\IMG_40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40942"/>
            <a:ext cx="2992120" cy="199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Гирич Л.М\IMG_400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28" y="2126834"/>
            <a:ext cx="3166745" cy="211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29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-2738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ЛІТЕРАТУРНОГО ЧИТАННЯ В  4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«МУДРИМ НІХТО НЕ ВРОДИВСЯ, А НАВЧИВСЯ.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ЛЕСЯ УКРАЇНКА «БІДА НАВЧИТЬ»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ГИРИЧ ЛІДІЯ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230533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НАД ПРОЧИТАНИМ: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РОЗУМІННЯ ТЕКСТУ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ПЛАНУ ДО ПРОЧИТАНОГО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ХАРАКТЕРИСТИКИ ГЕРОЇВ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фото2018\місячник педмайстерності\Гирич Л.М\IMG_40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3258185" cy="217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Гирич Л.М\IMG_40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79975"/>
            <a:ext cx="2967355" cy="19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Гирич Л.М\IMG_40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147" y="3572279"/>
            <a:ext cx="3316605" cy="2211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58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-2738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ЛІТЕРАТУРНОГО ЧИТАННЯ В  4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«МУДРИМ НІХТО НЕ ВРОДИВСЯ, А НАВЧИВСЯ.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ЛЕСЯ УКРАЇНКА «БІДА НАВЧИТЬ»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ГИРИЧ ЛІДІЯ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239143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«РОЗСИПАНКА» – РОБОТА В ПАРАХ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ЗІБРАТИ ПРИСЛІВ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Я, ВКАЗАТИ ГЕРОЯ ТВОРУ, ЯКОМУ НАЛЕЖАТЬ ЦІ СЛОВА.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фото2018\місячник педмайстерності\Гирич Л.М\IMG_40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" y="2155724"/>
            <a:ext cx="3637062" cy="2425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Гирич Л.М\IMG_40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07" y="2155724"/>
            <a:ext cx="3391535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Гирич Л.М\IMG_40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5" y="4559300"/>
            <a:ext cx="3515995" cy="2343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Гирич Л.М\IMG_40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37" y="3429000"/>
            <a:ext cx="3391535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фото2018\місячник педмайстерності\Гирич Л.М\IMG_402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07" y="5301208"/>
            <a:ext cx="2077968" cy="1457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30894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1091</TotalTime>
  <Words>489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108</cp:revision>
  <dcterms:created xsi:type="dcterms:W3CDTF">2018-02-13T12:38:09Z</dcterms:created>
  <dcterms:modified xsi:type="dcterms:W3CDTF">2018-02-27T16:55:15Z</dcterms:modified>
</cp:coreProperties>
</file>