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1" r:id="rId3"/>
    <p:sldId id="272" r:id="rId4"/>
    <p:sldId id="279" r:id="rId5"/>
    <p:sldId id="274" r:id="rId6"/>
    <p:sldId id="275" r:id="rId7"/>
    <p:sldId id="273" r:id="rId8"/>
    <p:sldId id="276" r:id="rId9"/>
    <p:sldId id="277" r:id="rId10"/>
    <p:sldId id="278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B1AE7-217C-49E3-8517-9C6AC21D230C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74936-AF68-4694-B8FB-7C9112FB6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229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844824"/>
            <a:ext cx="896448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КРИТИЧНОГО МИСЛЕННЯ УЧН</a:t>
            </a:r>
            <a:r>
              <a:rPr lang="uk-UA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 </a:t>
            </a:r>
          </a:p>
          <a:p>
            <a:pPr algn="ctr"/>
            <a:r>
              <a:rPr lang="uk-UA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800" b="1" cap="all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уроках  предметів</a:t>
            </a:r>
            <a:endParaRPr lang="uk-UA" sz="2800" b="1" cap="all" dirty="0" smtClean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художньо-естетичного циклу</a:t>
            </a:r>
            <a:endParaRPr lang="ru-RU" sz="2800" b="1" cap="all" spc="0" dirty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610" y="40050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 ВЧИТЕЛІВ ПРИ ПРОВЕДЕННІ ВІДКРИТИХ УРОКІВ ПІД ЧАС МІСЯЧНИКА ПЕДАГОГІЧНОЇ МАЙСТЕРНОСТІ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1190" y="5735115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ЗНВР Лук’яненко В.І.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2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108409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РОЗІГРУВАННЯ ІНТЕРМЕДІЇ «ДВА КУМИ»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Сухенко Л.М\IMG_46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0087"/>
            <a:ext cx="3672408" cy="257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Сухенко Л.М\IMG_46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53426"/>
            <a:ext cx="3600400" cy="255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Сухенко Л.М\IMG_46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" y="4149080"/>
            <a:ext cx="396864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Сухенко Л.М\IMG_467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4248472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624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Сухенко Л.М\IMG_467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22738"/>
            <a:ext cx="3779912" cy="226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Сухенко Л.М\IMG_46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4" y="1022738"/>
            <a:ext cx="3769241" cy="226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Сухенко Л.М\IMG_46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4043820" cy="26739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-877018" y="3496816"/>
            <a:ext cx="534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СЛОВНИКОВА РОБОТА - КАНТ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3988" y="3496817"/>
            <a:ext cx="457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ПРО Г. СКОВОРОДУ – АВТОРА КАНТІВ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494116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МІЖПРЕДМЕТНИЙ ЗВ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0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фото2018\місячник педмайстерності\Сухенко Л.М\IMG_46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608512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Сухенко Л.М\IMG_46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7374"/>
            <a:ext cx="4356484" cy="265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Сухенко Л.М\IMG_46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00" y="1487725"/>
            <a:ext cx="4065539" cy="28773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51512" y="4869159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СЛУХАННЯ ТВОРУ Г.СКОВОРОДИ «ВСЯКОМУ ГОРОДУ НРАВ І ПРАВА»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8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34076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КОЛЕКТИВНЕ ВИКОНАННЯ КАНТУ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Сухенко Л.М\IMG_46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0100"/>
            <a:ext cx="3406388" cy="2222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Сухенко Л.М\IMG_46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66974"/>
            <a:ext cx="3672408" cy="240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Сухенко Л.М\IMG_46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37112"/>
            <a:ext cx="3563888" cy="2420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27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фото2018\місячник педмайстерності\Черненко Ю.М\IMG_43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38698" y="1669985"/>
            <a:ext cx="3696970" cy="24644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МУЗИЧНОГО  МИСТЕЦТВА У 6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«ЕТЮД В МУЗИЦІ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ЧЕРНЕНКО ЮРІЙ МИХАЙЛОВИЧ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Черненко Ю.М\IMG_43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0739"/>
            <a:ext cx="3428365" cy="228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Черненко Ю.М\IMG_43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3717"/>
            <a:ext cx="3446145" cy="229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Черненко Ю.М\IMG_439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779912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8988" y="3851756"/>
            <a:ext cx="280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МУЗИЧНЕ ВІТАННЯ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229200"/>
            <a:ext cx="48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ПІСНІ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«ШКІЛЬНИЙ КОРАБЕЛЬ»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52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МУЗИЧНОГО  МИСТЕЦТВА У 6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«ЕТЮД В МУЗИЦІ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ЧЕРНЕНКО ЮРІЙ МИХАЙЛОВИЧ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Черненко Ю.М\IMG_43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6" y="1268760"/>
            <a:ext cx="4338112" cy="281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Черненко Ю.М\IMG_43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" y="4437112"/>
            <a:ext cx="356303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Черненко Ю.М\IMG_43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7374"/>
            <a:ext cx="4283968" cy="2731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067944" y="486916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 УЧНІВ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573325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ПАРІ «ВЧИТЕЛЬ – УЧЕНЬ»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9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фото2018\місячник педмайстерності\Черненко Ю.М\IMG_44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415191"/>
            <a:ext cx="3609975" cy="24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Черненко Ю.М\IMG_44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95" y="2217102"/>
            <a:ext cx="3636010" cy="24237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МУЗИЧНОГО  МИСТЕЦТВА У 6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«ЕТЮД В МУЗИЦІ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ЧЕРНЕНКО ЮРІЙ МИХАЙЛОВИЧ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Черненко Ю.М\IMG_44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374"/>
            <a:ext cx="3428365" cy="22853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428365" y="1414517"/>
            <a:ext cx="560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ТЕМИ, ЗАВДАНЬ УРОКУ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563" y="5295350"/>
            <a:ext cx="464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З ЕЛЕМЕНТАМИ БЕСІДИ ТА ВИКОРИСТАННЯМ СЛАЙДІВ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14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МУЗИЧНОГО  МИСТЕЦТВА У 6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«ЕТЮД В МУЗИЦІ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ЧЕРНЕНКО ЮРІЙ МИХАЙЛОВИЧ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516" y="125946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ЗА ПІДРУЧНИКОМ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77281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СЛОВНИКОВА РОБОТА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675" y="2382051"/>
            <a:ext cx="344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ЕТЮДІВ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570" y="2878194"/>
            <a:ext cx="3446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  ТВОРІВ «АРАБЕСКИ» І «ДО ДІЄЗ МІНОР»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фото2018\місячник педмайстерності\Черненко Ю.М\IMG_44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920331"/>
            <a:ext cx="4104456" cy="244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фото2018\місячник педмайстерності\Черненко Ю.М\IMG_44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" y="3786391"/>
            <a:ext cx="3804619" cy="266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фото2018\місячник педмайстерності\Черненко Ю.М\IMG_44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94" y="3741276"/>
            <a:ext cx="4494762" cy="30000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175956" y="3417059"/>
            <a:ext cx="457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ПРОСЛУХОВУВАННЯ ЕТЮДІВ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8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МУЗИЧНОГО  МИСТЕЦТВА У 6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«ЕТЮД В МУЗИЦІ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ЧЕРНЕНКО ЮРІЙ МИХАЙЛОВИЧ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Черненко Ю.М\IMG_44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7374"/>
            <a:ext cx="3428365" cy="22853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347865" y="1556791"/>
            <a:ext cx="579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ПІСНІ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РОЛЯХ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«ХЛОП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ЯТА І ДІВЧАТА»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фото2018\місячник педмайстерності\Черненко Ю.М\IMG_44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3963670" cy="2642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фото2018\місячник педмайстерності\Черненко Ю.М\IMG_44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20" y="2924944"/>
            <a:ext cx="4863379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401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МУЗИЧНОГО  МИСТЕЦТВА У 6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«ЕТЮД В МУЗИЦІ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ЧЕРНЕНКО ЮРІЙ МИХАЙЛОВИЧ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Черненко Ю.М\IMG_44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7374"/>
            <a:ext cx="4050030" cy="270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Черненко Ю.М\IMG_44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68052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Черненко Ю.М\IMG_44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44187"/>
            <a:ext cx="4067944" cy="26531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3528" y="220486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ПІДСУМОК УРОКУ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0232" y="198884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71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Сухенко Л.М\IMG_46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9" y="1710527"/>
            <a:ext cx="4752261" cy="29674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59765" y="2132855"/>
            <a:ext cx="4104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в світ мистецтва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помандруєм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красу усі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відчуєм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 треба вже нам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те, що вивчили,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згадать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Бароко – стиль вже манить дуже,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Отож, вперед, мій юний друже!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Сухенко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9765" y="137920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ОРГАНІЗАЦІЙНИЙ МОМЕНТ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3723" y="522920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587727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ЯКИМ НАСТРОЄМ УЧНІ ПРИЙШЛИ НА УРОК 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35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фото2018\місячник педмайстерності\Сухенко Л.М\IMG_46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240360" cy="212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Сухенко Л.М\IMG_46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312368" cy="212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Сухенко Л.М\IMG_46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10048"/>
            <a:ext cx="4392488" cy="2871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4560" y="1337645"/>
            <a:ext cx="226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 ТЕМИ, МЕТИ, ЗАВДАНЬ УРОКУ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5210" y="2863490"/>
            <a:ext cx="248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ЗАПИС У ЗОШИТИ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1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Сухенко Л.М\IMG_46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7374"/>
            <a:ext cx="3960440" cy="280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Сухенко Л.М\IMG_46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816424" cy="254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Сухенко Л.М\IMG_46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7374"/>
            <a:ext cx="3600400" cy="280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Сухенко Л.М\IMG_46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590528" cy="26154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757945" y="37797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РОЗГАДУВАННЯ КРОСВОРДУ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4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Сухенко Л.М\IMG_46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0" y="1196752"/>
            <a:ext cx="434802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Сухенко Л.М\IMG_46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048000"/>
            <a:ext cx="4680012" cy="3333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55976" y="148478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ВИПЕРЕДЖУВАЛЬНЕ ЗАВДАННЯ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2276873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УЧНЯ ПРО ПОКРОВУ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0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Сухенко Л.М\IMG_46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31151"/>
            <a:ext cx="3672408" cy="251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Сухенко Л.М\IMG_46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9" y="3601647"/>
            <a:ext cx="4217137" cy="263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Сухенко Л.М\IMG_46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7373"/>
            <a:ext cx="3600400" cy="24894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211960" y="4365104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ВЧИТЕЛЯ З ЕЛЕМЕНТАМИ БЕСІДИ</a:t>
            </a:r>
          </a:p>
          <a:p>
            <a:pPr algn="ctr"/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 УЧНЯМИ КОНСПЕКТУ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6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Сухенко Л.М\IMG_46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7374"/>
            <a:ext cx="3456384" cy="229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Сухенко Л.М\IMG_46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7374"/>
            <a:ext cx="3888432" cy="229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Сухенко Л.М\IMG_46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36104"/>
            <a:ext cx="4536504" cy="3089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67544" y="3933056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УЧНЯ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МАЙСТРА ПАРТЕСНОГО  ПИСЬМА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МИКОЛУ ДИЛЕЦЬКОГО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Сухенко Л.М\IMG_46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7374"/>
            <a:ext cx="4284476" cy="273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Сухенко Л.М\IMG_46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21" y="1953255"/>
            <a:ext cx="4325951" cy="262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Сухенко Л.М\IMG_46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869686"/>
            <a:ext cx="3882961" cy="25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644008" y="134076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ЗА ПІДРУЧНИКОМ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5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4171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МИСТЕЦТВА У 8 КЛАСІ НА ТЕМУ: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«МУЗИКА УКРАЇНСЬКОГО БАРОКО</a:t>
            </a:r>
            <a:r>
              <a:rPr lang="uk-UA" sz="2400" b="1" dirty="0" smtClean="0">
                <a:solidFill>
                  <a:srgbClr val="C00000"/>
                </a:solidFill>
              </a:rPr>
              <a:t>»</a:t>
            </a:r>
            <a:endParaRPr lang="uk-UA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СУХЕНКО ЛЮДМИЛА МИКОЛАЇВНА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Сухенко Л.М\IMG_46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4478"/>
            <a:ext cx="4211960" cy="2652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Сухенко Л.М\IMG_46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5271"/>
            <a:ext cx="3672408" cy="230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Сухенко Л.М\IMG_46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12" y="3717030"/>
            <a:ext cx="4444803" cy="31409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1064478"/>
            <a:ext cx="5260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ПРОСЛУХОВУВАННЯ МУЗИЧНОГО ТВОРУ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«ГРАМАТИКА ПЄНІЯ МУСИКИЙСКОГО»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62272" y="4641182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БЕСІДА ЗА ПРОСЛУХАНИМ</a:t>
            </a:r>
          </a:p>
          <a:p>
            <a:pPr algn="ctr"/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ПАРТЕСНИЙ КОНЦЕРТ?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6939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749</TotalTime>
  <Words>549</Words>
  <Application>Microsoft Office PowerPoint</Application>
  <PresentationFormat>Экран (4:3)</PresentationFormat>
  <Paragraphs>109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80</cp:revision>
  <dcterms:created xsi:type="dcterms:W3CDTF">2018-02-13T12:38:09Z</dcterms:created>
  <dcterms:modified xsi:type="dcterms:W3CDTF">2018-02-27T17:08:42Z</dcterms:modified>
</cp:coreProperties>
</file>