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90" autoAdjust="0"/>
  </p:normalViewPr>
  <p:slideViewPr>
    <p:cSldViewPr>
      <p:cViewPr varScale="1">
        <p:scale>
          <a:sx n="40" d="100"/>
          <a:sy n="40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1AE7-217C-49E3-8517-9C6AC21D230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4936-AF68-4694-B8FB-7C9112F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936-AF68-4694-B8FB-7C9112FB63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89644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cap="all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 предметів</a:t>
            </a:r>
            <a:endParaRPr lang="uk-UA" sz="2800" b="1" cap="all" dirty="0" smtClean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художньо-естетичного циклу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12390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ТЕСТУВАННЯ: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ПРОФЕСІЇ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706"/>
            <a:ext cx="4023360" cy="26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442016"/>
            <a:ext cx="3996444" cy="266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ойко С.В\IMG_39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" y="4694031"/>
            <a:ext cx="2942590" cy="196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ойко С.В\IMG_39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38509"/>
            <a:ext cx="2926080" cy="195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ойко С.В\IMG_39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340"/>
            <a:ext cx="3384376" cy="228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Бойко С.В\IMG_39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2839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" y="3717031"/>
            <a:ext cx="4559662" cy="31409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48064" y="48691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ВИБОРУ ПРОФЕСІЇ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ойко С.В\IMG_39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ойко С.В\IMG_38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426706"/>
            <a:ext cx="3166745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8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71" y="1426706"/>
            <a:ext cx="2825750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ойко С.В\IMG_38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16" y="1426706"/>
            <a:ext cx="3117383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ойко С.В\IMG_38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4359910"/>
            <a:ext cx="2954110" cy="223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ойко С.В\IMG_388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47" y="4359910"/>
            <a:ext cx="3011173" cy="223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Бойко С.В\IMG_388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79" y="4324382"/>
            <a:ext cx="3197421" cy="227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11560" y="3746755"/>
            <a:ext cx="82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НЕЗВИЧАЙНЕ ВІТАННЯ У КОЛІ ДРУЗІВ ДВОМА РУКАМИ ОДНОЧАСНО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«МОЇ ЗДІБНОСТІ І ТАЛАНТИ»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ПРОСЛУХАНОЇ СХІДНОЇ ЛЕГЕНДИ «БОЖЕСТВЕННИЙ ДУХ» 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СВОЇ НАЙКРАЩІ ЗДІБНОСТІ І ВМІННЯ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520"/>
            <a:ext cx="3117215" cy="207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8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8" y="2780928"/>
            <a:ext cx="3042285" cy="202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ойко С.В\IMG_38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15" y="3331672"/>
            <a:ext cx="3715385" cy="247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ойко С.В\IMG_38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" y="4653136"/>
            <a:ext cx="3042285" cy="202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ойко С.В\IMG_38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90" y="4809118"/>
            <a:ext cx="3141980" cy="209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3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96552" y="1419601"/>
            <a:ext cx="663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ВИ ВИКОРИСТАЄТЕ СВОЮ САМООЦІНКУ;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БЛІЦ – ОПИТУВАННЯ: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ВИ МРІЄТЕ СТАТИ?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ВИ ХОЧЕТЕ, ЩОБ БАЛА ВАША РОДИНА?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8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374390" cy="224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9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8302"/>
            <a:ext cx="3347864" cy="201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ойко С.В\IMG_39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82" y="3789040"/>
            <a:ext cx="436469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202019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САМОВИЗНАЧЕННЯ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1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3789040"/>
            <a:ext cx="16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1870" y="1527175"/>
            <a:ext cx="421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ОБРАТИ ПРОФЕСІЮ?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13595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ПІРАМІДИ ПРОФЕСІЇ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Бойко С.В\IMG_39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25" y="2132856"/>
            <a:ext cx="3441065" cy="229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ойко С.В\IMG_39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2119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ойко С.В\IMG_39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0" y="4610323"/>
            <a:ext cx="3906918" cy="2264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83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55679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(ГРОНУВАННЯ)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У ВАС МОТИВИ ДЛЯ ВИБОРУ ПРОФЕСІЇ?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9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2132856"/>
            <a:ext cx="3274695" cy="218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9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439987"/>
            <a:ext cx="2967355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ойко С.В\IMG_39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06" y="2129020"/>
            <a:ext cx="3025775" cy="20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ойко С.В\IMG_39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4418012"/>
            <a:ext cx="3079582" cy="225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ойко С.В\IMG_39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88311"/>
            <a:ext cx="3145154" cy="23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Бойко С.В\IMG_39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4208" y="4418012"/>
            <a:ext cx="2967355" cy="197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1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ПІДРУЧНИКОМ    (С.96) :      ГРУПИ ПРОФЕСІЙ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9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8" y="2358171"/>
            <a:ext cx="6900273" cy="416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3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657671"/>
            <a:ext cx="889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ВІДЕО-РОЛИКА: «ДОСЛІДЖЕННЯ РИНКУ ПРАЦІ»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ОБГОВОРЕННЯ СТАТИСТИЧНИХ ДАНИХ: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ФАХІВЦІВ БРАКУЄ В ДЕРЖАВІ ТА НА СЕЛІ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(ПРОФОРІЄНТАЦІЙНА РОБОТА)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Бойко С.В\IMG_39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0632"/>
            <a:ext cx="4356484" cy="318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ойко С.В\IMG_39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08" y="2492896"/>
            <a:ext cx="4710991" cy="31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77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1711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ОСНОВ 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9 КЛАСІ НА ТЕМУ: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– проект «Дослідження ринку праці за матеріалами засобів масової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2400" dirty="0" smtClean="0"/>
              <a:t>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БОЙКО СВІТЛАНА ВОЛОДИМИРІВНА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НАЧАННЯ: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ПРОФЕСІЇ МАЙБУТНЬОГО?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ВІДЕО-ПРЕЗЕНТАЦІЙ ПРОФЕСІЙ МАЙБУТНЬОГО – РОБОТОТЕХНІКА І БІОТЕХНОЛОГА.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ойко С.В\IMG_39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494"/>
            <a:ext cx="4039870" cy="269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ойко С.В\IMG_39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12" y="3861048"/>
            <a:ext cx="4781859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092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487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2018-02-13T12:38:09Z</dcterms:created>
  <dcterms:modified xsi:type="dcterms:W3CDTF">2018-02-27T17:14:28Z</dcterms:modified>
</cp:coreProperties>
</file>