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28.03.2020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Фізика атомного ядра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Радіоактивність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Беккерель (солі урану)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00174"/>
            <a:ext cx="4006872" cy="507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357562"/>
            <a:ext cx="21812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Радіоактивні частинки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Альфа-частинки</a:t>
            </a:r>
          </a:p>
          <a:p>
            <a:r>
              <a:rPr lang="uk-UA" dirty="0" smtClean="0"/>
              <a:t>Бета-частинки</a:t>
            </a:r>
          </a:p>
          <a:p>
            <a:r>
              <a:rPr lang="uk-UA" dirty="0" smtClean="0"/>
              <a:t>Гама-промені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643314"/>
            <a:ext cx="4572913" cy="6064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1643050"/>
            <a:ext cx="2723145" cy="56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214554"/>
            <a:ext cx="3059464" cy="62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4857760"/>
            <a:ext cx="4572032" cy="63124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Тест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2507" y="1814802"/>
            <a:ext cx="5958985" cy="409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5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 ядра атома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Заряд ядра</a:t>
            </a:r>
          </a:p>
          <a:p>
            <a:r>
              <a:rPr lang="uk-UA" dirty="0" smtClean="0"/>
              <a:t>Масове число</a:t>
            </a:r>
          </a:p>
          <a:p>
            <a:r>
              <a:rPr lang="uk-UA" dirty="0" smtClean="0"/>
              <a:t>Нуклони – протон і нейтрон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071678"/>
            <a:ext cx="1765756" cy="65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00042"/>
            <a:ext cx="811217" cy="67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000504"/>
            <a:ext cx="5000648" cy="21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Протон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</a:p>
          <a:p>
            <a:r>
              <a:rPr lang="uk-UA" dirty="0" smtClean="0"/>
              <a:t>Маса</a:t>
            </a:r>
          </a:p>
          <a:p>
            <a:r>
              <a:rPr lang="uk-UA" dirty="0" smtClean="0"/>
              <a:t>Заряд</a:t>
            </a:r>
          </a:p>
          <a:p>
            <a:r>
              <a:rPr lang="uk-UA" dirty="0" smtClean="0"/>
              <a:t>Резерфорд та Блеккет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1508925" cy="508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285992"/>
            <a:ext cx="5026489" cy="44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2928270"/>
            <a:ext cx="2857520" cy="36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4000504"/>
            <a:ext cx="4188508" cy="638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Нейтрон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</a:p>
          <a:p>
            <a:r>
              <a:rPr lang="uk-UA" dirty="0" smtClean="0"/>
              <a:t>Заряд = 0</a:t>
            </a:r>
          </a:p>
          <a:p>
            <a:r>
              <a:rPr lang="uk-UA" dirty="0" smtClean="0"/>
              <a:t>Маса</a:t>
            </a:r>
          </a:p>
          <a:p>
            <a:r>
              <a:rPr lang="uk-UA" dirty="0" smtClean="0"/>
              <a:t>Чедвік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661991" cy="725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857496"/>
            <a:ext cx="3457198" cy="44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4000504"/>
            <a:ext cx="4724226" cy="54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Протонно-нейтронна модель </a:t>
            </a:r>
            <a:br>
              <a:rPr lang="uk-UA" dirty="0" smtClean="0"/>
            </a:br>
            <a:r>
              <a:rPr lang="uk-UA" dirty="0" smtClean="0"/>
              <a:t>будови атома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785926"/>
            <a:ext cx="1875826" cy="594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500306"/>
            <a:ext cx="400052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Ізотопи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257676" cy="4525963"/>
          </a:xfrm>
        </p:spPr>
        <p:txBody>
          <a:bodyPr/>
          <a:lstStyle/>
          <a:p>
            <a:r>
              <a:rPr lang="uk-UA" dirty="0" smtClean="0"/>
              <a:t>Хімічні елементи, які мають однаковий заряд та різне масове число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747717" cy="66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714488"/>
            <a:ext cx="744542" cy="744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15272" y="1714488"/>
            <a:ext cx="604662" cy="68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3286124"/>
            <a:ext cx="3663165" cy="276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Ядерні сили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Між нуклонами діють ядерні сили</a:t>
            </a:r>
          </a:p>
          <a:p>
            <a:pPr lvl="1"/>
            <a:r>
              <a:rPr lang="uk-UA" dirty="0" smtClean="0"/>
              <a:t>Короткодіючі</a:t>
            </a:r>
          </a:p>
          <a:p>
            <a:pPr lvl="1"/>
            <a:r>
              <a:rPr lang="uk-UA" dirty="0" smtClean="0"/>
              <a:t>Потужні сили (сильні взаємодії)</a:t>
            </a:r>
          </a:p>
          <a:p>
            <a:pPr lvl="1"/>
            <a:r>
              <a:rPr lang="uk-UA" dirty="0" smtClean="0"/>
              <a:t>Взаємодіють тільки з сусідами</a:t>
            </a:r>
          </a:p>
          <a:p>
            <a:pPr lvl="1"/>
            <a:r>
              <a:rPr lang="uk-UA" dirty="0" smtClean="0"/>
              <a:t>Зарядова незалежність</a:t>
            </a:r>
          </a:p>
          <a:p>
            <a:pPr lvl="1"/>
            <a:r>
              <a:rPr lang="uk-UA" dirty="0" smtClean="0"/>
              <a:t>Ядерні сили не центральні</a:t>
            </a:r>
          </a:p>
          <a:p>
            <a:pPr lvl="1"/>
            <a:r>
              <a:rPr lang="uk-UA" dirty="0" smtClean="0"/>
              <a:t>Обмінні сили (пі-мезони)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214554"/>
            <a:ext cx="1301053" cy="43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786322"/>
            <a:ext cx="482283" cy="34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4786322"/>
            <a:ext cx="468009" cy="34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4786322"/>
            <a:ext cx="402182" cy="35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Енергія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язку</a:t>
            </a:r>
            <a:r>
              <a:rPr lang="uk-UA" dirty="0" smtClean="0"/>
              <a:t> атомних ядер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Енергія, яку необхідно затратити, що розділити атом на окремі нуклони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928934"/>
            <a:ext cx="1423980" cy="60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071810"/>
            <a:ext cx="5010847" cy="45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4000504"/>
            <a:ext cx="5758153" cy="61754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Питома енергія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smtClean="0"/>
              <a:t>язку ядра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Енергія, яка характеризує стійкість ядер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714752"/>
            <a:ext cx="1686938" cy="106839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785926"/>
            <a:ext cx="5267352" cy="4170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114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Фізика атомного ядра</vt:lpstr>
      <vt:lpstr>Склад ядра атома</vt:lpstr>
      <vt:lpstr>Протон</vt:lpstr>
      <vt:lpstr>Нейтрон</vt:lpstr>
      <vt:lpstr>Протонно-нейтронна модель  будови атома</vt:lpstr>
      <vt:lpstr>Ізотопи</vt:lpstr>
      <vt:lpstr>Ядерні сили</vt:lpstr>
      <vt:lpstr>Енергія зв’язку атомних ядер</vt:lpstr>
      <vt:lpstr>Питома енергія зв’язку ядра</vt:lpstr>
      <vt:lpstr>Радіоактивність</vt:lpstr>
      <vt:lpstr>Радіоактивні частинки</vt:lpstr>
      <vt:lpstr>Тест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атомного ядра</dc:title>
  <cp:lastModifiedBy>Vitis</cp:lastModifiedBy>
  <cp:revision>15</cp:revision>
  <dcterms:modified xsi:type="dcterms:W3CDTF">2020-03-28T16:54:31Z</dcterms:modified>
</cp:coreProperties>
</file>