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8" r:id="rId3"/>
    <p:sldId id="289" r:id="rId4"/>
    <p:sldId id="280" r:id="rId5"/>
    <p:sldId id="287" r:id="rId6"/>
    <p:sldId id="281" r:id="rId7"/>
    <p:sldId id="282" r:id="rId8"/>
    <p:sldId id="273" r:id="rId9"/>
    <p:sldId id="258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88AE-137A-4121-82F7-E27ECD196A31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0539-EE59-450D-920E-1EE2C6C9A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l"/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Цікаве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 весну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77\Desktop\znanny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786742" cy="4483113"/>
          </a:xfrm>
          <a:prstGeom prst="rect">
            <a:avLst/>
          </a:prstGeom>
          <a:solidFill>
            <a:schemeClr val="accent5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Подарунки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матусі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 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имам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тосвя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Налята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бизрола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ляд имам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мистона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Нараз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манававлю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цинарси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пальтюни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Нані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даповарула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занекибуд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Подарунки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матусі 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мами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свято. Наталя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зробила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мами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намисто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намалював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нарциси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тюльпани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Ніна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подарувала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незабудки.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Весна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нечСоко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сиполає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люзем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їсво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мінпроці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чавПо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казнити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гсні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гоЗанімоли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севелі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мочструки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хахда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динбуків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чуплать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рульбуки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сіУ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дірають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лутеп</a:t>
            </a:r>
            <a:r>
              <a:rPr lang="uk-UA" sz="5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Весна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/>
              <a:t> </a:t>
            </a:r>
            <a:r>
              <a:rPr lang="uk-UA" sz="4800" dirty="0" smtClean="0"/>
              <a:t>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Сонечко посилає на землю свої промінці. Почав зникати сніг. Загомоніли веселі струмочки. На дахах будинків плачуть бурульки. Усі радіють теплу.</a:t>
            </a:r>
            <a:endParaRPr lang="ru-RU" sz="5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Перші квіти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гріПриєва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нечсоко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ясяли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шіпер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тикві.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лізВили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гріпотися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цісон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хаму. 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наВо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ще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лакво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сьо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шийпер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темелик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віС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бабкульку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п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 кіс.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Перші квіти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Пригріває сонечко.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явилися перші квіти. Вилізла погрітися на сонці муха. Вона ще квола. А ось перший метелик. Сів на кульбабку і п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 сік.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215370" cy="85727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Пролісок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3"/>
            <a:ext cx="8215370" cy="52629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ліПросок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кавче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латеп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гляВинув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нві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з-діп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тялис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тягпосянув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бельстецем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цясон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баПочив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дна босою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беснену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лугоньбі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мса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вста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тинчаскою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бане.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215370" cy="85727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Пролісок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3"/>
            <a:ext cx="8215370" cy="52629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Пролісок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довго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чекав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тепла.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Виглянув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з-під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потягнувся стебельцем до сонця. Побачив над собою небесну голубінь. І сам став частинкою неба. 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Весняний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вуБ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хмупорий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нявесний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ньде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боНе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несум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приненевіт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цеСон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васхолось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киважми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нитемми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рахмами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не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луготьби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люзем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357166"/>
            <a:ext cx="7929618" cy="60016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Весняний </a:t>
            </a: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</a:t>
            </a: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 </a:t>
            </a: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похмурий весняний </a:t>
            </a: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день</a:t>
            </a: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Небо сумне, непривітне. Сонце сховалось за важкими темними</a:t>
            </a:r>
            <a:r>
              <a:rPr kumimoji="0" lang="uk-UA" sz="4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хмарами і не голубить землю.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7143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Весняний </a:t>
            </a:r>
            <a:r>
              <a:rPr lang="uk-U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291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Цікаве читання про весну</vt:lpstr>
      <vt:lpstr>                    Весна</vt:lpstr>
      <vt:lpstr>                    Весна</vt:lpstr>
      <vt:lpstr>Перші квіти</vt:lpstr>
      <vt:lpstr>Перші квіти</vt:lpstr>
      <vt:lpstr>Пролісок</vt:lpstr>
      <vt:lpstr>Пролісок</vt:lpstr>
      <vt:lpstr>             Весняний день</vt:lpstr>
      <vt:lpstr>             Весняний день</vt:lpstr>
      <vt:lpstr>       Подарунки для матусі</vt:lpstr>
      <vt:lpstr>       Подарунки для матусі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77</dc:creator>
  <cp:lastModifiedBy>77</cp:lastModifiedBy>
  <cp:revision>68</cp:revision>
  <dcterms:created xsi:type="dcterms:W3CDTF">2019-03-08T18:55:46Z</dcterms:created>
  <dcterms:modified xsi:type="dcterms:W3CDTF">2019-03-08T22:12:08Z</dcterms:modified>
</cp:coreProperties>
</file>