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88" r:id="rId3"/>
    <p:sldId id="289" r:id="rId4"/>
    <p:sldId id="280" r:id="rId5"/>
    <p:sldId id="287" r:id="rId6"/>
    <p:sldId id="281" r:id="rId7"/>
    <p:sldId id="282" r:id="rId8"/>
    <p:sldId id="273" r:id="rId9"/>
    <p:sldId id="258" r:id="rId10"/>
    <p:sldId id="277" r:id="rId11"/>
    <p:sldId id="27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88AE-137A-4121-82F7-E27ECD196A31}" type="datetimeFigureOut">
              <a:rPr lang="ru-RU" smtClean="0"/>
              <a:pPr/>
              <a:t>08.03.2019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0539-EE59-450D-920E-1EE2C6C9A8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88AE-137A-4121-82F7-E27ECD196A31}" type="datetimeFigureOut">
              <a:rPr lang="ru-RU" smtClean="0"/>
              <a:pPr/>
              <a:t>08.03.2019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0539-EE59-450D-920E-1EE2C6C9A8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88AE-137A-4121-82F7-E27ECD196A31}" type="datetimeFigureOut">
              <a:rPr lang="ru-RU" smtClean="0"/>
              <a:pPr/>
              <a:t>08.03.2019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0539-EE59-450D-920E-1EE2C6C9A8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88AE-137A-4121-82F7-E27ECD196A31}" type="datetimeFigureOut">
              <a:rPr lang="ru-RU" smtClean="0"/>
              <a:pPr/>
              <a:t>08.03.2019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0539-EE59-450D-920E-1EE2C6C9A8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88AE-137A-4121-82F7-E27ECD196A31}" type="datetimeFigureOut">
              <a:rPr lang="ru-RU" smtClean="0"/>
              <a:pPr/>
              <a:t>08.03.2019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0539-EE59-450D-920E-1EE2C6C9A8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88AE-137A-4121-82F7-E27ECD196A31}" type="datetimeFigureOut">
              <a:rPr lang="ru-RU" smtClean="0"/>
              <a:pPr/>
              <a:t>08.03.2019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0539-EE59-450D-920E-1EE2C6C9A8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88AE-137A-4121-82F7-E27ECD196A31}" type="datetimeFigureOut">
              <a:rPr lang="ru-RU" smtClean="0"/>
              <a:pPr/>
              <a:t>08.03.2019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0539-EE59-450D-920E-1EE2C6C9A8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88AE-137A-4121-82F7-E27ECD196A31}" type="datetimeFigureOut">
              <a:rPr lang="ru-RU" smtClean="0"/>
              <a:pPr/>
              <a:t>08.03.2019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0539-EE59-450D-920E-1EE2C6C9A8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88AE-137A-4121-82F7-E27ECD196A31}" type="datetimeFigureOut">
              <a:rPr lang="ru-RU" smtClean="0"/>
              <a:pPr/>
              <a:t>08.03.2019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0539-EE59-450D-920E-1EE2C6C9A8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88AE-137A-4121-82F7-E27ECD196A31}" type="datetimeFigureOut">
              <a:rPr lang="ru-RU" smtClean="0"/>
              <a:pPr/>
              <a:t>08.03.2019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0539-EE59-450D-920E-1EE2C6C9A8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88AE-137A-4121-82F7-E27ECD196A31}" type="datetimeFigureOut">
              <a:rPr lang="ru-RU" smtClean="0"/>
              <a:pPr/>
              <a:t>08.03.2019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0539-EE59-450D-920E-1EE2C6C9A8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988AE-137A-4121-82F7-E27ECD196A31}" type="datetimeFigureOut">
              <a:rPr lang="ru-RU" smtClean="0"/>
              <a:pPr/>
              <a:t>08.03.2019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A0539-EE59-450D-920E-1EE2C6C9A8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pPr algn="l"/>
            <a:r>
              <a:rPr lang="ru-RU" sz="4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Цікаве</a:t>
            </a: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читання</a:t>
            </a: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про весну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C:\Users\77\Desktop\znannya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643050"/>
            <a:ext cx="7786742" cy="4483113"/>
          </a:xfrm>
          <a:prstGeom prst="rect">
            <a:avLst/>
          </a:prstGeom>
          <a:solidFill>
            <a:schemeClr val="accent5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07157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Подарунки 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матусі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b="1" dirty="0" smtClean="0">
                <a:solidFill>
                  <a:schemeClr val="bg1"/>
                </a:solidFill>
              </a:rPr>
              <a:t>  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 имам </a:t>
            </a:r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тосвя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Налята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бизрола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ляд имам </a:t>
            </a:r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мистона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Нараз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манававлю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цинарси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пальтюни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Нані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даповарула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занекибуд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l"/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Подарунки 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матусі  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У </a:t>
            </a:r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мами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свято. Наталя </a:t>
            </a:r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зробила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мами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намисто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Назар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намалював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нарциси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тюльпани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Ніна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подарувала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незабудки.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Весна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5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нечСоко</a:t>
            </a:r>
            <a:r>
              <a:rPr lang="uk-UA" sz="5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5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сиполає</a:t>
            </a:r>
            <a:r>
              <a:rPr lang="uk-UA" sz="5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uk-UA" sz="5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люзем</a:t>
            </a:r>
            <a:r>
              <a:rPr lang="uk-UA" sz="5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5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їсво</a:t>
            </a:r>
            <a:r>
              <a:rPr lang="uk-UA" sz="5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5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мінпроці</a:t>
            </a:r>
            <a:r>
              <a:rPr lang="uk-UA" sz="5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5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чавПо</a:t>
            </a:r>
            <a:r>
              <a:rPr lang="uk-UA" sz="5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5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казнити</a:t>
            </a:r>
            <a:r>
              <a:rPr lang="uk-UA" sz="5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5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гсні</a:t>
            </a:r>
            <a:r>
              <a:rPr lang="uk-UA" sz="5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5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гоЗанімоли</a:t>
            </a:r>
            <a:r>
              <a:rPr lang="uk-UA" sz="5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5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севелі</a:t>
            </a:r>
            <a:r>
              <a:rPr lang="uk-UA" sz="5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5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мочструки</a:t>
            </a:r>
            <a:r>
              <a:rPr lang="uk-UA" sz="5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uk-UA" sz="5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хахда</a:t>
            </a:r>
            <a:r>
              <a:rPr lang="uk-UA" sz="5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5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динбуків</a:t>
            </a:r>
            <a:r>
              <a:rPr lang="uk-UA" sz="5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5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чуплать</a:t>
            </a:r>
            <a:r>
              <a:rPr lang="uk-UA" sz="5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5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рульбуки</a:t>
            </a:r>
            <a:r>
              <a:rPr lang="uk-UA" sz="5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5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сіУ</a:t>
            </a:r>
            <a:r>
              <a:rPr lang="uk-UA" sz="5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5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дірають</a:t>
            </a:r>
            <a:r>
              <a:rPr lang="uk-UA" sz="5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5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лутеп</a:t>
            </a:r>
            <a:r>
              <a:rPr lang="uk-UA" sz="5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5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Весна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uk-UA" sz="4800" dirty="0" smtClean="0"/>
              <a:t> </a:t>
            </a:r>
            <a:r>
              <a:rPr lang="uk-UA" sz="4800" dirty="0" smtClean="0"/>
              <a:t> 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Сонечко посилає на землю свої промінці. Почав зникати сніг. Загомоніли веселі струмочки. На дахах будинків плачуть бурульки. Усі радіють теплу.</a:t>
            </a:r>
            <a:endParaRPr lang="ru-RU" sz="5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Перші квіти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гріПриєва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нечсоко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виЗ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ясяли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шіпер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тикві.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лізВили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гріпотися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цісон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хаму. 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наВо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ще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лакво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А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сьо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шийпер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темелик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віС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бабкульку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і п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є кіс.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Перші квіти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Пригріває сонечко.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явилися перші квіти. Вилізла погрітися на сонці муха. Вона ще квола. А ось перший метелик. Сів на кульбабку і п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є сік.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500042"/>
            <a:ext cx="8215370" cy="857272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Пролісок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214423"/>
            <a:ext cx="8215370" cy="526297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ліПросок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годов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кавче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латеп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гляВинув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нві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з-діп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тялис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тягпосянув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бельстецем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цясон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баПочив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дна босою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беснену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лугоньбі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І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мса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вста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тинчаскою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бане.</a:t>
            </a:r>
            <a:endParaRPr lang="ru-RU" sz="4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500042"/>
            <a:ext cx="8215370" cy="857272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Пролісок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214423"/>
            <a:ext cx="8215370" cy="526297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Пролісок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довго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чекав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тепла. </a:t>
            </a:r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Виглянув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з-під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листя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потягнувся стебельцем до сонця. Побачив над собою небесну голубінь. І сам став частинкою неба. </a:t>
            </a:r>
            <a:endParaRPr lang="ru-RU" sz="4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Весняний 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день</a:t>
            </a:r>
            <a:endParaRPr lang="ru-RU" sz="48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вуБ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хмупорий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нявесний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ньде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боНе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несум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приненевіт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цеСон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васхолось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аз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киважми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нитемми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рахмами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і не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луготьби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люзем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642910" y="357166"/>
            <a:ext cx="7929618" cy="600164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Весняний </a:t>
            </a:r>
            <a:r>
              <a:rPr kumimoji="0" lang="uk-UA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день</a:t>
            </a:r>
            <a:r>
              <a:rPr lang="ru-RU" sz="4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uk-UA" sz="4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Був </a:t>
            </a:r>
            <a:r>
              <a:rPr kumimoji="0" lang="uk-UA" sz="4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похмурий весняний </a:t>
            </a:r>
            <a:r>
              <a:rPr kumimoji="0" lang="uk-UA" sz="4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день</a:t>
            </a:r>
            <a:r>
              <a:rPr kumimoji="0" lang="uk-UA" sz="4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Небо сумне, непривітне. Сонце сховалось за важкими темними</a:t>
            </a:r>
            <a:r>
              <a:rPr kumimoji="0" lang="uk-UA" sz="4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4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хмарами і не голубить землю.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4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357166"/>
            <a:ext cx="7929618" cy="714396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Весняний </a:t>
            </a:r>
            <a:r>
              <a:rPr lang="uk-UA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день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291</Words>
  <Application>Microsoft Office PowerPoint</Application>
  <PresentationFormat>Экран (4:3)</PresentationFormat>
  <Paragraphs>21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  Цікаве читання про весну</vt:lpstr>
      <vt:lpstr>                    Весна</vt:lpstr>
      <vt:lpstr>                    Весна</vt:lpstr>
      <vt:lpstr>Перші квіти</vt:lpstr>
      <vt:lpstr>Перші квіти</vt:lpstr>
      <vt:lpstr>Пролісок</vt:lpstr>
      <vt:lpstr>Пролісок</vt:lpstr>
      <vt:lpstr>             Весняний день</vt:lpstr>
      <vt:lpstr>             Весняний день</vt:lpstr>
      <vt:lpstr>       Подарунки для матусі</vt:lpstr>
      <vt:lpstr>       Подарунки для матусі 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77</dc:creator>
  <cp:lastModifiedBy>77</cp:lastModifiedBy>
  <cp:revision>68</cp:revision>
  <dcterms:created xsi:type="dcterms:W3CDTF">2019-03-08T18:55:46Z</dcterms:created>
  <dcterms:modified xsi:type="dcterms:W3CDTF">2019-03-08T22:12:08Z</dcterms:modified>
</cp:coreProperties>
</file>