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17.04.2012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17.04.2012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17.04.2012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17.04.2012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17.04.2012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17.04.2012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17.04.2012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17.04.2012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17.04.2012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17.04.2012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рисунк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17.04.2012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959E6-847B-4937-8C3D-49CDB5BA4EF3}" type="datetimeFigureOut">
              <a:rPr lang="uk-UA" smtClean="0"/>
              <a:pPr/>
              <a:t>17.04.2012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Фізика атомного ядра</a:t>
            </a:r>
            <a:endParaRPr lang="ru-RU" dirty="0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Радіоактивність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r>
              <a:rPr lang="uk-UA" dirty="0" smtClean="0"/>
              <a:t>Беккерель (солі урану)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500174"/>
            <a:ext cx="4006872" cy="507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3357562"/>
            <a:ext cx="2181225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Радіоактивні частинки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Альфа-частинки</a:t>
            </a:r>
          </a:p>
          <a:p>
            <a:r>
              <a:rPr lang="uk-UA" dirty="0" smtClean="0"/>
              <a:t>Бета-частинки</a:t>
            </a:r>
          </a:p>
          <a:p>
            <a:r>
              <a:rPr lang="uk-UA" dirty="0" smtClean="0"/>
              <a:t>Гама-промені</a:t>
            </a: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643314"/>
            <a:ext cx="4572913" cy="60642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1643050"/>
            <a:ext cx="2723145" cy="560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2214554"/>
            <a:ext cx="3059464" cy="623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14546" y="4857760"/>
            <a:ext cx="4572032" cy="63124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Склад ядра атома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r>
              <a:rPr lang="uk-UA" dirty="0" smtClean="0"/>
              <a:t>Заряд ядра</a:t>
            </a:r>
          </a:p>
          <a:p>
            <a:r>
              <a:rPr lang="uk-UA" dirty="0" smtClean="0"/>
              <a:t>Масове число</a:t>
            </a:r>
          </a:p>
          <a:p>
            <a:r>
              <a:rPr lang="uk-UA" dirty="0" smtClean="0"/>
              <a:t>Нуклони – протон і нейтрон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2071678"/>
            <a:ext cx="1765756" cy="650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500042"/>
            <a:ext cx="811217" cy="677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4000504"/>
            <a:ext cx="5000648" cy="2143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Протон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 </a:t>
            </a:r>
          </a:p>
          <a:p>
            <a:r>
              <a:rPr lang="uk-UA" dirty="0" smtClean="0"/>
              <a:t>Маса</a:t>
            </a:r>
          </a:p>
          <a:p>
            <a:r>
              <a:rPr lang="uk-UA" dirty="0" smtClean="0"/>
              <a:t>Заряд</a:t>
            </a:r>
          </a:p>
          <a:p>
            <a:r>
              <a:rPr lang="uk-UA" dirty="0" smtClean="0"/>
              <a:t>Резерфорд та Блеккет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643050"/>
            <a:ext cx="1508925" cy="508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285992"/>
            <a:ext cx="5026489" cy="442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2928270"/>
            <a:ext cx="2857520" cy="365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298" y="4000504"/>
            <a:ext cx="4188508" cy="638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Нейтрон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 </a:t>
            </a:r>
          </a:p>
          <a:p>
            <a:r>
              <a:rPr lang="uk-UA" dirty="0" smtClean="0"/>
              <a:t>Заряд = 0</a:t>
            </a:r>
          </a:p>
          <a:p>
            <a:r>
              <a:rPr lang="uk-UA" dirty="0" smtClean="0"/>
              <a:t>Маса</a:t>
            </a:r>
          </a:p>
          <a:p>
            <a:r>
              <a:rPr lang="uk-UA" dirty="0" smtClean="0"/>
              <a:t>Чедвік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71612"/>
            <a:ext cx="661991" cy="725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2857496"/>
            <a:ext cx="3457198" cy="44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4000504"/>
            <a:ext cx="4724226" cy="542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Протонно-нейтронна модель </a:t>
            </a:r>
            <a:br>
              <a:rPr lang="uk-UA" dirty="0" smtClean="0"/>
            </a:br>
            <a:r>
              <a:rPr lang="uk-UA" dirty="0" smtClean="0"/>
              <a:t>будови атома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868" y="1785926"/>
            <a:ext cx="1875826" cy="594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2500306"/>
            <a:ext cx="400052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Ізотопи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600200"/>
            <a:ext cx="4257676" cy="4525963"/>
          </a:xfrm>
        </p:spPr>
        <p:txBody>
          <a:bodyPr/>
          <a:lstStyle/>
          <a:p>
            <a:r>
              <a:rPr lang="uk-UA" dirty="0" smtClean="0"/>
              <a:t>Хімічні елементи, які мають однаковий заряд та різне масове число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714488"/>
            <a:ext cx="747717" cy="667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1714488"/>
            <a:ext cx="744542" cy="744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15272" y="1714488"/>
            <a:ext cx="604662" cy="687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3286124"/>
            <a:ext cx="3663165" cy="2767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Ядерні сили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Між нуклонами діють ядерні сили</a:t>
            </a:r>
          </a:p>
          <a:p>
            <a:pPr lvl="1"/>
            <a:r>
              <a:rPr lang="uk-UA" dirty="0" smtClean="0"/>
              <a:t>Короткодіючі</a:t>
            </a:r>
          </a:p>
          <a:p>
            <a:pPr lvl="1"/>
            <a:r>
              <a:rPr lang="uk-UA" dirty="0" smtClean="0"/>
              <a:t>Потужні сили (сильні взаємодії)</a:t>
            </a:r>
          </a:p>
          <a:p>
            <a:pPr lvl="1"/>
            <a:r>
              <a:rPr lang="uk-UA" dirty="0" smtClean="0"/>
              <a:t>Взаємодіють тільки з сусідами</a:t>
            </a:r>
          </a:p>
          <a:p>
            <a:pPr lvl="1"/>
            <a:r>
              <a:rPr lang="uk-UA" dirty="0" smtClean="0"/>
              <a:t>Зарядова незалежність</a:t>
            </a:r>
          </a:p>
          <a:p>
            <a:pPr lvl="1"/>
            <a:r>
              <a:rPr lang="uk-UA" dirty="0" smtClean="0"/>
              <a:t>Ядерні сили не центральні</a:t>
            </a:r>
          </a:p>
          <a:p>
            <a:pPr lvl="1"/>
            <a:r>
              <a:rPr lang="uk-UA" dirty="0" smtClean="0"/>
              <a:t>Обмінні сили (пі-мезони) 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2214554"/>
            <a:ext cx="1301053" cy="43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4786322"/>
            <a:ext cx="482283" cy="344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4786322"/>
            <a:ext cx="468009" cy="347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4786322"/>
            <a:ext cx="402182" cy="350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Енергія </a:t>
            </a:r>
            <a:r>
              <a:rPr lang="uk-UA" dirty="0" err="1" smtClean="0"/>
              <a:t>зв</a:t>
            </a:r>
            <a:r>
              <a:rPr lang="en-US" dirty="0" smtClean="0"/>
              <a:t>’</a:t>
            </a:r>
            <a:r>
              <a:rPr lang="uk-UA" dirty="0" err="1" smtClean="0"/>
              <a:t>язку</a:t>
            </a:r>
            <a:r>
              <a:rPr lang="uk-UA" dirty="0" smtClean="0"/>
              <a:t> атомних ядер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Енергія, яку необхідно затратити, що розділити атом на окремі нуклони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928934"/>
            <a:ext cx="1423980" cy="60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071810"/>
            <a:ext cx="5010847" cy="458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4000504"/>
            <a:ext cx="5758153" cy="617541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Питома енергія </a:t>
            </a:r>
            <a:r>
              <a:rPr lang="uk-UA" dirty="0" err="1" smtClean="0"/>
              <a:t>зв</a:t>
            </a:r>
            <a:r>
              <a:rPr lang="en-US" dirty="0" smtClean="0"/>
              <a:t>’</a:t>
            </a:r>
            <a:r>
              <a:rPr lang="uk-UA" dirty="0" smtClean="0"/>
              <a:t>язку ядра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r>
              <a:rPr lang="uk-UA" dirty="0" smtClean="0"/>
              <a:t>Енергія, яка характеризує стійкість ядер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714752"/>
            <a:ext cx="1686938" cy="106839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785926"/>
            <a:ext cx="5267352" cy="4170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113</Words>
  <PresentationFormat>Екран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Тема Office</vt:lpstr>
      <vt:lpstr>Фізика атомного ядра</vt:lpstr>
      <vt:lpstr>Склад ядра атома</vt:lpstr>
      <vt:lpstr>Протон</vt:lpstr>
      <vt:lpstr>Нейтрон</vt:lpstr>
      <vt:lpstr>Протонно-нейтронна модель  будови атома</vt:lpstr>
      <vt:lpstr>Ізотопи</vt:lpstr>
      <vt:lpstr>Ядерні сили</vt:lpstr>
      <vt:lpstr>Енергія зв’язку атомних ядер</vt:lpstr>
      <vt:lpstr>Питома енергія зв’язку ядра</vt:lpstr>
      <vt:lpstr>Радіоактивність</vt:lpstr>
      <vt:lpstr>Радіоактивні частинки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Фізика атомного ядра</dc:title>
  <cp:lastModifiedBy>User</cp:lastModifiedBy>
  <cp:revision>13</cp:revision>
  <dcterms:modified xsi:type="dcterms:W3CDTF">2012-04-17T17:50:48Z</dcterms:modified>
</cp:coreProperties>
</file>