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10089153" cy="1986597"/>
          </a:xfrm>
        </p:spPr>
        <p:txBody>
          <a:bodyPr>
            <a:normAutofit/>
          </a:bodyPr>
          <a:lstStyle/>
          <a:p>
            <a:r>
              <a:rPr lang="uk-UA" sz="6600" dirty="0" smtClean="0">
                <a:solidFill>
                  <a:srgbClr val="FFFF00"/>
                </a:solidFill>
              </a:rPr>
              <a:t>Хочу, можу, треба…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66606" y="6087290"/>
            <a:ext cx="7968343" cy="587829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Підготувала вчитель : 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Полумієнко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Н.Л.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1154" y="640080"/>
            <a:ext cx="5747657" cy="87521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Хочу – це бажання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754" y="2664823"/>
            <a:ext cx="5277395" cy="1227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Можу – це можливість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0790" y="4924697"/>
            <a:ext cx="6453050" cy="107115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Треба- це </a:t>
            </a:r>
            <a:r>
              <a:rPr lang="uk-UA" sz="4400" b="1" dirty="0" err="1" smtClean="0">
                <a:solidFill>
                  <a:schemeClr val="bg1"/>
                </a:solidFill>
              </a:rPr>
              <a:t>обов</a:t>
            </a:r>
            <a:r>
              <a:rPr lang="uk-UA" sz="4400" b="1" dirty="0" smtClean="0">
                <a:solidFill>
                  <a:schemeClr val="bg1"/>
                </a:solidFill>
              </a:rPr>
              <a:t>*</a:t>
            </a:r>
            <a:r>
              <a:rPr lang="uk-UA" sz="4400" b="1" dirty="0" err="1" smtClean="0">
                <a:solidFill>
                  <a:schemeClr val="bg1"/>
                </a:solidFill>
              </a:rPr>
              <a:t>язок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577" y="496389"/>
            <a:ext cx="4521926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59429" y="391886"/>
            <a:ext cx="4650377" cy="8621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Твої бажання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0891" y="2442755"/>
            <a:ext cx="6544492" cy="15283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Щоб бажання здійснилися, маєш навчатися розуміти і ретельно їх аналізувати.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103" y="5068389"/>
            <a:ext cx="7027817" cy="128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Усвідомлення своїх бажань – перший крок до досягнення мети.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605349" y="1456509"/>
            <a:ext cx="0" cy="73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963195" y="4206240"/>
            <a:ext cx="6531" cy="672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16" y="111034"/>
            <a:ext cx="4291606" cy="47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9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98170" y="391887"/>
            <a:ext cx="7903029" cy="836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Твої  можливості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90503" y="2730137"/>
            <a:ext cx="67665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Можливості – це певні умови, які сприяють здійсненню бажань.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43199" y="5146766"/>
            <a:ext cx="641386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Це твої знання, уміння, допомога інших людей.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551714" y="1410789"/>
            <a:ext cx="13063" cy="109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64777" y="3866605"/>
            <a:ext cx="0" cy="1031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68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90057" y="391886"/>
            <a:ext cx="7641772" cy="78377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Твої  </a:t>
            </a:r>
            <a:r>
              <a:rPr lang="uk-UA" sz="3600" b="1" dirty="0" err="1" smtClean="0">
                <a:solidFill>
                  <a:schemeClr val="bg1"/>
                </a:solidFill>
              </a:rPr>
              <a:t>обов</a:t>
            </a:r>
            <a:r>
              <a:rPr lang="uk-UA" sz="3600" b="1" dirty="0" smtClean="0">
                <a:solidFill>
                  <a:schemeClr val="bg1"/>
                </a:solidFill>
              </a:rPr>
              <a:t>*</a:t>
            </a:r>
            <a:r>
              <a:rPr lang="uk-UA" sz="3600" b="1" dirty="0" err="1" smtClean="0">
                <a:solidFill>
                  <a:schemeClr val="bg1"/>
                </a:solidFill>
              </a:rPr>
              <a:t>язки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90057" y="2658291"/>
            <a:ext cx="7889966" cy="10776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Це правила та умови, дотримання яких дає можливість ладнати з іншими людьми і досягти успіху.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81497" y="5055326"/>
            <a:ext cx="7798526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Щоб здійснити свої мрії треба добре вчитися або багато тренуватися.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695406" y="1502229"/>
            <a:ext cx="13063" cy="836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91349" y="3931920"/>
            <a:ext cx="26125" cy="901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0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45474" y="548640"/>
            <a:ext cx="9993085" cy="591747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00B050"/>
                </a:solidFill>
              </a:rPr>
              <a:t>Воля – це здатність долати труднощі на шляху до мети.</a:t>
            </a:r>
          </a:p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Силу волі треба виховувати.</a:t>
            </a:r>
          </a:p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Роби не лише те, що хочеться, а насамперед те, що треба.</a:t>
            </a:r>
          </a:p>
          <a:p>
            <a:pPr algn="ctr"/>
            <a:r>
              <a:rPr lang="uk-UA" sz="4000" dirty="0" smtClean="0">
                <a:solidFill>
                  <a:srgbClr val="00B050"/>
                </a:solidFill>
              </a:rPr>
              <a:t>Воля- це талант збирати зусилля докупи.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44583" y="169817"/>
            <a:ext cx="11155680" cy="11103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00B050"/>
                </a:solidFill>
              </a:rPr>
              <a:t>Хай здійсняться ваші бажання !!!</a:t>
            </a:r>
            <a:endParaRPr lang="en-US" sz="3600" dirty="0">
              <a:solidFill>
                <a:srgbClr val="00B05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57" y="1436914"/>
            <a:ext cx="9026434" cy="523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34</TotalTime>
  <Words>143</Words>
  <Application>Microsoft Office PowerPoint</Application>
  <PresentationFormat>Широкоэкранный</PresentationFormat>
  <Paragraphs>19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Контур</vt:lpstr>
      <vt:lpstr>Хочу, можу, треба…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Хочу, можу, треба…</dc:title>
  <dc:creator>Love</dc:creator>
  <cp:lastModifiedBy>Love</cp:lastModifiedBy>
  <cp:revision>6</cp:revision>
  <dcterms:created xsi:type="dcterms:W3CDTF">2020-08-17T07:32:26Z</dcterms:created>
  <dcterms:modified xsi:type="dcterms:W3CDTF">2020-08-18T11:37:46Z</dcterms:modified>
</cp:coreProperties>
</file>