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59" r:id="rId4"/>
    <p:sldId id="265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3009" name="Слайд" r:id="rId3" imgW="4570541" imgH="3427323" progId="PowerPoint.Slide.12">
              <p:embed/>
            </p:oleObj>
          </a:graphicData>
        </a:graphic>
      </p:graphicFrame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6328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691680" y="1340768"/>
            <a:ext cx="583264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наЗхідка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коЮр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лВадик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глипобі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айг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бірта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аЗ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ботаром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ломодий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косіл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лопХчики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чаполи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кушати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бигри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коЮр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нзайшов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либій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рибг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ливекою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пошачкою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пРатом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лВадик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зкричава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го­ною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стунапив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жаїка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лопХчики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клаполи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жаїка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карзут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непосли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гойо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домудо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маВдо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сів видилися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солівого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тягос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ранціВ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несвідли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тиді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жаїка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бірта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63284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403648" y="1268760"/>
            <a:ext cx="640871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джболяра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ляШкорі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бразалися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соліву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лгушину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ни­во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стрізулися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нисліком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каДоч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сілника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клипакола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ляшкорів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од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тихани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тіснах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сівили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мужтки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худмяних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врат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уткук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воятс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черето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сникіЛ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відна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логову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ткусі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взяв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жін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легчик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шіпов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Сроко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легчик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домем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вуб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толіс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пизали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мухдяний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лосодкий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uk-UA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овою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лішпи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дівпочивати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 сілі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тосяла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новпа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шита.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63284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75656" y="1412776"/>
            <a:ext cx="63367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Кзака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лиЖи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водрі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рукочка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ат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севелий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віпник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коПеть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дОного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зару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лугяла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бачурочка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рогоді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лесом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ливека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махра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шлай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даврив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рігм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силбнула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либскавка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сиПопався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рагд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ливекий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рохог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ляЗкалася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рукочка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павла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желить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ремтва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туЗажив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віпник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біПог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віпень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рогя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рімдучий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сіл, дику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чіо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видляться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763284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547664" y="1340768"/>
            <a:ext cx="65527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дасу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красивіше вістить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носце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нігС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тазронув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казаполася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лезена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витрачка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реперві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сіпля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роківу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лошкярі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жібать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всій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дас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гаБато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бороти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венасні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дасу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дОні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рібозають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хусе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силтя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шіні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кобопують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редева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бомазують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товсбури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віДчата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рафбують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валки,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сипопають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рідожки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сіпком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зорбивають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рягдки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дій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вочіо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вітки.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таршіС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чуні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рапцюють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кільшній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петлиці.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7632848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403648" y="1268760"/>
            <a:ext cx="648072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лувицях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сімта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зимкуВ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рибипрають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нігс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сьО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шимана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лізазною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ребшкницею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рукглою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тіщкою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дона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чищаез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ребшкницею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нігс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тіщка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сев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мізатає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пеТер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нігс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ретба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рибпрати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діПходить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шіна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шимана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пизунилася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лябі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нігсової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пуки.працюЗавала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шимана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лізазними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палотами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нігс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повзпо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тажванний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ватомобіль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динО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аз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доним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д’їздяпіть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таванжні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ватомобілі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вовідзять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нігс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роСко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нігсу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ен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шилилося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анче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мітсі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і мизи єн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лубо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9458" name="Слайд" r:id="rId3" imgW="4570541" imgH="3427323" progId="PowerPoint.Slide.12">
              <p:embed/>
            </p:oleObj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27584" y="1700808"/>
            <a:ext cx="12241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ОНЕТ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ЯТУРЄ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ОТГЕНС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УРКУДЄ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195736" y="1772816"/>
            <a:ext cx="14401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ІНДАЄС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ІБОДАДЄ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ЕЧЕЯРЄВ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ОВАЄЖАП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779912" y="1700808"/>
            <a:ext cx="12961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ИНІСЄ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ОРЄІНЧ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ЕМІНЄТ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ЕЛІКТЬ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364088" y="1628800"/>
            <a:ext cx="12961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ОРЕСТ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ІВЕЦТ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ЕЛЕІНЗЄ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ЄОВТІЖ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203848" y="4509120"/>
            <a:ext cx="13681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ОЮЄВ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УЛИЖТЬС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ІРЛЯЄТС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ТЬЄЯСБ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55576" y="3717032"/>
            <a:ext cx="21602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АЛЕПЧ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ІМОСХАПТЬЄЯС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УДЬУГЄН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ОПОДАМАГЄ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644008" y="4437112"/>
            <a:ext cx="13659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ОЮЄВ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УЛИЖТЬС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ІРЛЯЄТС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ТЬЄЯСБ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6588224" y="3212976"/>
            <a:ext cx="189032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Дії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предметів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5361" name="Слайд" r:id="rId3" imgW="4570541" imgH="3427323" progId="PowerPoint.Slide.12">
              <p:embed/>
            </p:oleObj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55576" y="1772816"/>
            <a:ext cx="13681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ЕЛНК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 Б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ЕРЕАЗ 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ИНАШАМ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267744" y="1700808"/>
            <a:ext cx="14401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УКОНЬ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ОЛОТОМК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851920" y="1628800"/>
            <a:ext cx="1368152" cy="136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ЮРИКБ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ІДКАЖП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АЛЩП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ОСНАС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971600" y="3571945"/>
            <a:ext cx="18722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ОТЧЛЬИК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XАРУК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ОРПАДЕВЬЦ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УРАШГ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292080" y="1555721"/>
            <a:ext cx="13681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ЕНЛАП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УКАРЧ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ЛУБЯКО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131840" y="4437112"/>
            <a:ext cx="16561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ИГРТ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ЕЛВ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0ЛНС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ЕРЕИВКИЧ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716016" y="4437112"/>
            <a:ext cx="12298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ІЖОКЛ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ИДАВН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ФАШ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ИЛИКМ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6386" name="Слайд" r:id="rId3" imgW="4570541" imgH="3427323" progId="PowerPoint.Slide.12">
              <p:embed/>
            </p:oleObj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99592" y="1761292"/>
            <a:ext cx="11521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ИНІСЄ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ОРЄІНЧ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ЕМІНЄТ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ЕЛІКТЬ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267744" y="1761291"/>
            <a:ext cx="12241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ОРЕСТ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ІВЕЦТ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ЕЛЕІНЗЄ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ЄОВТІЖ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27584" y="3571945"/>
            <a:ext cx="19442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ІРЛИБЯСЬТС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ИТОЛОЗЯСЬТ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ИРСКЯСЬТІ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ИЗИЧЖТЬД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707904" y="1628800"/>
            <a:ext cx="15841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Ж К А Д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Р Д OB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ЯЛКСАНК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 Я Н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292080" y="1700808"/>
            <a:ext cx="12961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A3 Е Т ГА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Р Ж А 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 Л 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Ш А 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275856" y="4220017"/>
            <a:ext cx="11696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ІРЛОСК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ІЖОЛК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ИАВНД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АЗЕГАТ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644008" y="4365104"/>
            <a:ext cx="14205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АРФШ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АПКАШ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УШАБ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ІМДЕДЬВ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63284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03648" y="1988840"/>
            <a:ext cx="640871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люквук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лесом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лиШово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сіл і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лобото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гаБато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квюкли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мат, ела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моїбося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дохити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дути масі.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Одгоно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за­ру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яддя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тСьопа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звяв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сан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лобото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воПне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дівро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занбирали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лкюкви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вівиВ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сан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яддя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сіл і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зорвів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габаття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ибсолхо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пилші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домоду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63284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03648" y="2134017"/>
            <a:ext cx="61206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ашНа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імс’я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ашНа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імс’я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кевила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тоТа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маам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рапцюють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етальє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шюить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тальпа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тлаптя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ЇМо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стірша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триба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црапюють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вазідо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Я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чанваюсь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мругоду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сліка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рВанці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йдеом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мудо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мВода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кільки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сабубя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ялУна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ат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сикБар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763284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47664" y="2276872"/>
            <a:ext cx="626469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ереЧахпа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ереЧахпа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ідвучал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етлоп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онаВ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рпониукасьл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илівлаз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орни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иліВлаз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ялгал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іляб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овхуд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оВан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веж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абагот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індв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єн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ипал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і єн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їал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ереЧапха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уришал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ордогу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оанВ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анзал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ощ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ерпуш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артув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ретаб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уакитш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инзіни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63284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403648" y="1700808"/>
            <a:ext cx="673224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докапВи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іслі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вийосЛі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ожрост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тійсуг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віатр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всянунаштовх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ньлекема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нязайче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рожотС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кавпокли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їствоейтід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тисяпоивид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дкузнахі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киТіль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чикиопхл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шлидіпій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як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сяз’ялави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хазачий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ючищаЗахи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єосв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тяид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ноав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сянулаки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касліни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сіВ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лиоціни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гувівад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хийзачи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валисьретиру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63284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75656" y="1412776"/>
            <a:ext cx="62646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наВес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Verdana" pitchFamily="34" charset="0"/>
              </a:rPr>
              <a:t>	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стаНала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навес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жаБіть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здарчють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стримку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арях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даДелі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яскві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pami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раХмами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ляжютькру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кигра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ристами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потолями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тЛеять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бені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й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шіні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птиха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н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iCr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вста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хкийрик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вижкай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гойо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лобу ламо. 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івчаткаД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бразалися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кухіврев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багор,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ед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гусніен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лобу.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уТт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лязем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даломо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пазашна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леДако-ледако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нієтем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матуні сіл.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тялеть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тялеть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нарпеті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6328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187624" y="1340768"/>
            <a:ext cx="6696744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браДо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ano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летіВідли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севони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хипта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чикХлоп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тівхо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рузнуйвати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ніздог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тівласки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коБать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воливдоз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нусиец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розбити.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веНасні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нозву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вернуполись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хипта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кипіЗала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ботаро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стівЛаки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із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каструм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синоли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линуг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тімпо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хуп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блистенки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хому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І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роско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кодечгніз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лубо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тогове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резеч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рит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ижніт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дагніз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зирнивули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хітнікри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лівгоки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киЯй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дийра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вуб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полхчик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ощ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зорорив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ніздечког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702</Words>
  <Application>Microsoft Office PowerPoint</Application>
  <PresentationFormat>Экран (4:3)</PresentationFormat>
  <Paragraphs>109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Слайд</vt:lpstr>
      <vt:lpstr>Слайд Microsoft Office PowerPoint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556</dc:creator>
  <cp:lastModifiedBy>556</cp:lastModifiedBy>
  <cp:revision>12</cp:revision>
  <dcterms:modified xsi:type="dcterms:W3CDTF">2020-03-30T13:40:52Z</dcterms:modified>
</cp:coreProperties>
</file>