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069" y="2733709"/>
            <a:ext cx="8778240" cy="1373070"/>
          </a:xfrm>
        </p:spPr>
        <p:txBody>
          <a:bodyPr/>
          <a:lstStyle/>
          <a:p>
            <a:r>
              <a:rPr lang="uk-UA" dirty="0" smtClean="0"/>
              <a:t>Організація самонавчання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5770" y="5760719"/>
            <a:ext cx="6230983" cy="809897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Підготувала вчитель : </a:t>
            </a:r>
            <a:r>
              <a:rPr lang="uk-UA" dirty="0" err="1" smtClean="0">
                <a:solidFill>
                  <a:schemeClr val="bg1"/>
                </a:solidFill>
              </a:rPr>
              <a:t>Полумієнко</a:t>
            </a:r>
            <a:r>
              <a:rPr lang="uk-UA" dirty="0" smtClean="0">
                <a:solidFill>
                  <a:schemeClr val="bg1"/>
                </a:solidFill>
              </a:rPr>
              <a:t> Н.Л.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3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44137" y="431074"/>
            <a:ext cx="9248503" cy="1267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Підтримуй порядок на своєму робочому місці 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37" y="2228306"/>
            <a:ext cx="4990012" cy="42378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708" y="2304914"/>
            <a:ext cx="6083618" cy="41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6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09896" y="248195"/>
            <a:ext cx="8765177" cy="1580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Намагайся робити всі завдання вчасно на цей день за розкладом .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Найкращий час з 09.00. до 12.00.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68" y="2103120"/>
            <a:ext cx="5715000" cy="45197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611" y="2286001"/>
            <a:ext cx="5329645" cy="407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2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01338" y="483326"/>
            <a:ext cx="9143999" cy="11756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Підбери зручний стілець з м*яким сидінням.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94" y="2874372"/>
            <a:ext cx="3553506" cy="368318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46" y="2874372"/>
            <a:ext cx="3448594" cy="368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3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96834" y="457200"/>
            <a:ext cx="8503920" cy="1201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Починай з найлегшого предмета, потім переходь до складніших.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94" y="2285999"/>
            <a:ext cx="9525000" cy="436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9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3953" y="587829"/>
            <a:ext cx="8765177" cy="1005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Через 20-30 хвилин занять роби перерви.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4" y="2155372"/>
            <a:ext cx="4585064" cy="440218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313" y="2521132"/>
            <a:ext cx="4969057" cy="36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6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09451" y="169817"/>
            <a:ext cx="8516983" cy="3331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Помічники у навчанні :</a:t>
            </a:r>
          </a:p>
          <a:p>
            <a:pPr marL="457200" indent="-457200" algn="ctr">
              <a:buFontTx/>
              <a:buChar char="-"/>
            </a:pPr>
            <a:r>
              <a:rPr lang="uk-UA" sz="3200" b="1" dirty="0" smtClean="0">
                <a:solidFill>
                  <a:schemeClr val="bg1"/>
                </a:solidFill>
              </a:rPr>
              <a:t>підручники;</a:t>
            </a:r>
          </a:p>
          <a:p>
            <a:pPr marL="457200" indent="-457200" algn="ctr">
              <a:buFontTx/>
              <a:buChar char="-"/>
            </a:pPr>
            <a:r>
              <a:rPr lang="uk-UA" sz="3200" b="1" dirty="0">
                <a:solidFill>
                  <a:schemeClr val="bg1"/>
                </a:solidFill>
              </a:rPr>
              <a:t>е</a:t>
            </a:r>
            <a:r>
              <a:rPr lang="uk-UA" sz="3200" b="1" dirty="0" smtClean="0">
                <a:solidFill>
                  <a:schemeClr val="bg1"/>
                </a:solidFill>
              </a:rPr>
              <a:t>нциклопедії;</a:t>
            </a:r>
          </a:p>
          <a:p>
            <a:pPr marL="457200" indent="-457200" algn="ctr">
              <a:buFontTx/>
              <a:buChar char="-"/>
            </a:pPr>
            <a:r>
              <a:rPr lang="uk-UA" sz="3200" b="1" dirty="0">
                <a:solidFill>
                  <a:schemeClr val="bg1"/>
                </a:solidFill>
              </a:rPr>
              <a:t>і</a:t>
            </a:r>
            <a:r>
              <a:rPr lang="uk-UA" sz="3200" b="1" dirty="0" smtClean="0">
                <a:solidFill>
                  <a:schemeClr val="bg1"/>
                </a:solidFill>
              </a:rPr>
              <a:t>нтернет;</a:t>
            </a:r>
          </a:p>
          <a:p>
            <a:pPr marL="457200" indent="-457200" algn="ctr">
              <a:buFontTx/>
              <a:buChar char="-"/>
            </a:pPr>
            <a:r>
              <a:rPr lang="uk-UA" sz="3200" b="1" dirty="0">
                <a:solidFill>
                  <a:schemeClr val="bg1"/>
                </a:solidFill>
              </a:rPr>
              <a:t>б</a:t>
            </a:r>
            <a:r>
              <a:rPr lang="uk-UA" sz="3200" b="1" dirty="0" smtClean="0">
                <a:solidFill>
                  <a:schemeClr val="bg1"/>
                </a:solidFill>
              </a:rPr>
              <a:t>атьки, родичі, друзі.</a:t>
            </a:r>
          </a:p>
          <a:p>
            <a:pPr marL="457200" indent="-457200" algn="ctr">
              <a:buFontTx/>
              <a:buChar char="-"/>
            </a:pPr>
            <a:endParaRPr lang="uk-UA" sz="3200" b="1" dirty="0" smtClean="0">
              <a:solidFill>
                <a:schemeClr val="bg1"/>
              </a:solidFill>
            </a:endParaRPr>
          </a:p>
          <a:p>
            <a:pPr marL="457200" indent="-457200" algn="ctr">
              <a:buFontTx/>
              <a:buChar char="-"/>
            </a:pP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663" y="2975473"/>
            <a:ext cx="58102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0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 rot="21067046">
            <a:off x="796832" y="679269"/>
            <a:ext cx="8503921" cy="11103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Будь  самостійним !!!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5" y="2272937"/>
            <a:ext cx="7210697" cy="424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51758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43</TotalTime>
  <Words>76</Words>
  <Application>Microsoft Office PowerPoint</Application>
  <PresentationFormat>Широкоэкранный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Берлин</vt:lpstr>
      <vt:lpstr>Організація самонавчання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самонавчання</dc:title>
  <dc:creator>Love</dc:creator>
  <cp:lastModifiedBy>Love</cp:lastModifiedBy>
  <cp:revision>5</cp:revision>
  <dcterms:created xsi:type="dcterms:W3CDTF">2020-08-17T07:14:52Z</dcterms:created>
  <dcterms:modified xsi:type="dcterms:W3CDTF">2020-08-18T11:32:52Z</dcterms:modified>
</cp:coreProperties>
</file>