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8" r:id="rId2"/>
    <p:sldId id="257" r:id="rId3"/>
    <p:sldId id="256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5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8BF82"/>
    <a:srgbClr val="55351B"/>
    <a:srgbClr val="C8A54C"/>
    <a:srgbClr val="AB6B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4" autoAdjust="0"/>
    <p:restoredTop sz="94660"/>
  </p:normalViewPr>
  <p:slideViewPr>
    <p:cSldViewPr>
      <p:cViewPr>
        <p:scale>
          <a:sx n="68" d="100"/>
          <a:sy n="68" d="100"/>
        </p:scale>
        <p:origin x="-858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271E47-3C97-435E-8392-73B820C2FCF3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6007D1-5A4F-4024-BB14-0E058496CE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249401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65A41E-7BB3-4B07-82C3-0078FF527BA1}" type="datetimeFigureOut">
              <a:rPr lang="ru-RU" smtClean="0"/>
              <a:t>31.01.2019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2ADD9E-76CC-4291-9704-D95EF66942F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65100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ADD9E-76CC-4291-9704-D95EF66942F1}" type="slidenum">
              <a:rPr lang="ru-RU" smtClean="0"/>
              <a:t>3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46EFA33-F3FE-4BB5-8AA7-DE9B8FF6A164}" type="datetime1">
              <a:rPr lang="ru-RU" smtClean="0"/>
              <a:t>31.01.2019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6258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ADD9E-76CC-4291-9704-D95EF66942F1}" type="slidenum">
              <a:rPr lang="ru-RU" smtClean="0"/>
              <a:t>4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46EFA33-F3FE-4BB5-8AA7-DE9B8FF6A164}" type="datetime1">
              <a:rPr lang="ru-RU" smtClean="0"/>
              <a:t>31.01.2019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6258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ADD9E-76CC-4291-9704-D95EF66942F1}" type="slidenum">
              <a:rPr lang="ru-RU" smtClean="0"/>
              <a:t>5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46EFA33-F3FE-4BB5-8AA7-DE9B8FF6A164}" type="datetime1">
              <a:rPr lang="ru-RU" smtClean="0"/>
              <a:t>31.01.2019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625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ADD9E-76CC-4291-9704-D95EF66942F1}" type="slidenum">
              <a:rPr lang="ru-RU" smtClean="0"/>
              <a:t>6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46EFA33-F3FE-4BB5-8AA7-DE9B8FF6A164}" type="datetime1">
              <a:rPr lang="ru-RU" smtClean="0"/>
              <a:t>31.01.2019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6258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ADD9E-76CC-4291-9704-D95EF66942F1}" type="slidenum">
              <a:rPr lang="ru-RU" smtClean="0"/>
              <a:t>7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46EFA33-F3FE-4BB5-8AA7-DE9B8FF6A164}" type="datetime1">
              <a:rPr lang="ru-RU" smtClean="0"/>
              <a:t>31.01.2019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6258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ADD9E-76CC-4291-9704-D95EF66942F1}" type="slidenum">
              <a:rPr lang="ru-RU" smtClean="0"/>
              <a:t>8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46EFA33-F3FE-4BB5-8AA7-DE9B8FF6A164}" type="datetime1">
              <a:rPr lang="ru-RU" smtClean="0"/>
              <a:t>31.01.2019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6258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ADD9E-76CC-4291-9704-D95EF66942F1}" type="slidenum">
              <a:rPr lang="ru-RU" smtClean="0"/>
              <a:t>9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46EFA33-F3FE-4BB5-8AA7-DE9B8FF6A164}" type="datetime1">
              <a:rPr lang="ru-RU" smtClean="0"/>
              <a:t>31.01.2019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6258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ADD9E-76CC-4291-9704-D95EF66942F1}" type="slidenum">
              <a:rPr lang="ru-RU" smtClean="0"/>
              <a:t>10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46EFA33-F3FE-4BB5-8AA7-DE9B8FF6A164}" type="datetime1">
              <a:rPr lang="ru-RU" smtClean="0"/>
              <a:t>31.01.2019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6258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2ADD9E-76CC-4291-9704-D95EF66942F1}" type="slidenum">
              <a:rPr lang="ru-RU" smtClean="0"/>
              <a:t>11</a:t>
            </a:fld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F46EFA33-F3FE-4BB5-8AA7-DE9B8FF6A164}" type="datetime1">
              <a:rPr lang="ru-RU" smtClean="0"/>
              <a:t>31.01.2019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1625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DA542-9E07-4E2F-AE8F-673E6AC51136}" type="datetime1">
              <a:rPr lang="ru-RU" smtClean="0"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0A35-2771-42D4-B15C-6A0FE583E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880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D3D08-8E2C-48E6-B507-29E9EF384446}" type="datetime1">
              <a:rPr lang="ru-RU" smtClean="0"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0A35-2771-42D4-B15C-6A0FE583E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052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E041E-F3C8-4DD3-8AA4-795E033D3307}" type="datetime1">
              <a:rPr lang="ru-RU" smtClean="0"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0A35-2771-42D4-B15C-6A0FE583E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154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A027A-3564-4390-A2FB-C5754F790A32}" type="datetime1">
              <a:rPr lang="ru-RU" smtClean="0"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0A35-2771-42D4-B15C-6A0FE583E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897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4B8AF-D46D-4B88-A622-5DB6CFD555AD}" type="datetime1">
              <a:rPr lang="ru-RU" smtClean="0"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0A35-2771-42D4-B15C-6A0FE583E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4914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B8A18C-5870-4FD8-835B-F6BEEB301F02}" type="datetime1">
              <a:rPr lang="ru-RU" smtClean="0"/>
              <a:t>31.01.2019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0A35-2771-42D4-B15C-6A0FE583E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74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EA538-D9C3-4DC6-A33D-89107086B57B}" type="datetime1">
              <a:rPr lang="ru-RU" smtClean="0"/>
              <a:t>31.01.2019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0A35-2771-42D4-B15C-6A0FE583E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687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DEC0B-B82B-4F36-85F5-620A4194EAD1}" type="datetime1">
              <a:rPr lang="ru-RU" smtClean="0"/>
              <a:t>31.01.2019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0A35-2771-42D4-B15C-6A0FE583E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462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205E3-165F-4DB8-96E9-0084DC267CBC}" type="datetime1">
              <a:rPr lang="ru-RU" smtClean="0"/>
              <a:t>31.01.2019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0A35-2771-42D4-B15C-6A0FE583E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0533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A7A6EC-41CC-4D6B-9D6E-045F029DE2AF}" type="datetime1">
              <a:rPr lang="ru-RU" smtClean="0"/>
              <a:t>31.01.2019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0A35-2771-42D4-B15C-6A0FE583E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7828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F3C6E-47C1-4ADB-A8A2-6F1E8D1BB8C5}" type="datetime1">
              <a:rPr lang="ru-RU" smtClean="0"/>
              <a:t>31.01.2019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0A35-2771-42D4-B15C-6A0FE583E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941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8BF82"/>
            </a:gs>
            <a:gs pos="100000">
              <a:srgbClr val="AB6B37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0119DB-0D7E-4AAE-B0CA-08070091229C}" type="datetime1">
              <a:rPr lang="ru-RU" smtClean="0"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B0A35-2771-42D4-B15C-6A0FE583E3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2653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.gif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.gif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.gif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.gif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.gif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.gif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.gif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.gif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.gif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араллелограмм 1"/>
          <p:cNvSpPr/>
          <p:nvPr/>
        </p:nvSpPr>
        <p:spPr>
          <a:xfrm rot="21195590">
            <a:off x="-1438757" y="401188"/>
            <a:ext cx="10407489" cy="3137630"/>
          </a:xfrm>
          <a:prstGeom prst="parallelogram">
            <a:avLst/>
          </a:prstGeom>
          <a:solidFill>
            <a:srgbClr val="55351B"/>
          </a:solidFill>
          <a:ln w="3175">
            <a:solidFill>
              <a:srgbClr val="D8BF8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perspectiveContrastingLeftFacing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Математичний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 тренажер </a:t>
            </a: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Тема. «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Додавання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 </a:t>
            </a: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і віднімання двоцифрових чисел»</a:t>
            </a:r>
          </a:p>
          <a:p>
            <a:pPr algn="ctr"/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2 клас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3" name="Параллелограмм 2"/>
          <p:cNvSpPr/>
          <p:nvPr/>
        </p:nvSpPr>
        <p:spPr>
          <a:xfrm rot="21373367">
            <a:off x="4431808" y="3945676"/>
            <a:ext cx="4609255" cy="2454208"/>
          </a:xfrm>
          <a:prstGeom prst="parallelogram">
            <a:avLst/>
          </a:prstGeom>
          <a:solidFill>
            <a:srgbClr val="55351B"/>
          </a:solidFill>
          <a:ln w="3175">
            <a:solidFill>
              <a:srgbClr val="D8BF82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perspectiveContrastingLeftFacing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Презентацію підготувала</a:t>
            </a:r>
          </a:p>
          <a:p>
            <a:pPr algn="ctr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учитель початкових класів</a:t>
            </a:r>
          </a:p>
          <a:p>
            <a:pPr algn="ctr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Маріупольської ЗОШ №56</a:t>
            </a:r>
          </a:p>
          <a:p>
            <a:pPr algn="ctr"/>
            <a:r>
              <a:rPr lang="uk-U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Дяченко О.Ю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.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360" y="2780928"/>
            <a:ext cx="2829627" cy="345638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11620" y="6150867"/>
            <a:ext cx="938553" cy="64572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5940425"/>
            <a:ext cx="988013" cy="60861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240889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94520" y="2862100"/>
            <a:ext cx="1872208" cy="936104"/>
          </a:xfrm>
          <a:prstGeom prst="rect">
            <a:avLst/>
          </a:prstGeom>
          <a:solidFill>
            <a:srgbClr val="55351B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>
                  <a:solidFill>
                    <a:schemeClr val="bg1"/>
                  </a:solidFill>
                </a:ln>
                <a:solidFill>
                  <a:srgbClr val="C8A5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27</a:t>
            </a:r>
            <a:endParaRPr lang="ru-RU" sz="4400" b="1" dirty="0">
              <a:ln>
                <a:solidFill>
                  <a:schemeClr val="bg1"/>
                </a:solidFill>
              </a:ln>
              <a:solidFill>
                <a:srgbClr val="C8A5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71821" y="2862100"/>
            <a:ext cx="1872208" cy="936104"/>
          </a:xfrm>
          <a:prstGeom prst="rect">
            <a:avLst/>
          </a:prstGeom>
          <a:solidFill>
            <a:srgbClr val="55351B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>
                  <a:solidFill>
                    <a:schemeClr val="bg1"/>
                  </a:solidFill>
                </a:ln>
                <a:solidFill>
                  <a:srgbClr val="C8A5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76</a:t>
            </a:r>
            <a:endParaRPr lang="ru-RU" sz="4400" b="1" dirty="0">
              <a:ln>
                <a:solidFill>
                  <a:schemeClr val="bg1"/>
                </a:solidFill>
              </a:ln>
              <a:solidFill>
                <a:srgbClr val="C8A5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44029" y="2862100"/>
            <a:ext cx="1872208" cy="936104"/>
          </a:xfrm>
          <a:prstGeom prst="rect">
            <a:avLst/>
          </a:prstGeom>
          <a:solidFill>
            <a:srgbClr val="55351B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>
                  <a:solidFill>
                    <a:schemeClr val="bg1"/>
                  </a:solidFill>
                </a:ln>
                <a:solidFill>
                  <a:srgbClr val="C8A5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48</a:t>
            </a:r>
            <a:endParaRPr lang="ru-RU" sz="4400" b="1" dirty="0">
              <a:ln>
                <a:solidFill>
                  <a:schemeClr val="bg1"/>
                </a:solidFill>
              </a:ln>
              <a:solidFill>
                <a:srgbClr val="C8A5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66728" y="2862100"/>
            <a:ext cx="1872208" cy="936104"/>
          </a:xfrm>
          <a:prstGeom prst="rect">
            <a:avLst/>
          </a:prstGeom>
          <a:solidFill>
            <a:srgbClr val="55351B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>
                  <a:solidFill>
                    <a:schemeClr val="bg1"/>
                  </a:solidFill>
                </a:ln>
                <a:solidFill>
                  <a:srgbClr val="C8A5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56</a:t>
            </a:r>
            <a:endParaRPr lang="ru-RU" sz="4400" b="1" dirty="0">
              <a:ln>
                <a:solidFill>
                  <a:schemeClr val="bg1"/>
                </a:solidFill>
              </a:ln>
              <a:solidFill>
                <a:srgbClr val="C8A5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94520" y="3829379"/>
            <a:ext cx="1872208" cy="936104"/>
          </a:xfrm>
          <a:prstGeom prst="rect">
            <a:avLst/>
          </a:prstGeom>
          <a:solidFill>
            <a:srgbClr val="55351B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>
                  <a:solidFill>
                    <a:schemeClr val="bg1"/>
                  </a:solidFill>
                </a:ln>
                <a:solidFill>
                  <a:srgbClr val="C8A5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43</a:t>
            </a:r>
            <a:endParaRPr lang="ru-RU" sz="4400" b="1" dirty="0">
              <a:ln>
                <a:solidFill>
                  <a:schemeClr val="bg1"/>
                </a:solidFill>
              </a:ln>
              <a:solidFill>
                <a:srgbClr val="C8A5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666728" y="3838076"/>
            <a:ext cx="1872208" cy="936104"/>
          </a:xfrm>
          <a:prstGeom prst="rect">
            <a:avLst/>
          </a:prstGeom>
          <a:solidFill>
            <a:srgbClr val="55351B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ln>
                  <a:solidFill>
                    <a:schemeClr val="bg1"/>
                  </a:solidFill>
                </a:ln>
                <a:solidFill>
                  <a:srgbClr val="C8A5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33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571821" y="3838076"/>
            <a:ext cx="1872208" cy="936104"/>
          </a:xfrm>
          <a:prstGeom prst="rect">
            <a:avLst/>
          </a:prstGeom>
          <a:solidFill>
            <a:srgbClr val="55351B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>
                  <a:solidFill>
                    <a:schemeClr val="bg1"/>
                  </a:solidFill>
                </a:ln>
                <a:solidFill>
                  <a:srgbClr val="C8A5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37</a:t>
            </a:r>
            <a:endParaRPr lang="ru-RU" sz="4400" b="1" dirty="0">
              <a:ln>
                <a:solidFill>
                  <a:schemeClr val="bg1"/>
                </a:solidFill>
              </a:ln>
              <a:solidFill>
                <a:srgbClr val="C8A5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444029" y="3838076"/>
            <a:ext cx="1872208" cy="936104"/>
          </a:xfrm>
          <a:prstGeom prst="rect">
            <a:avLst/>
          </a:prstGeom>
          <a:solidFill>
            <a:srgbClr val="55351B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>
                  <a:solidFill>
                    <a:schemeClr val="bg1"/>
                  </a:solidFill>
                </a:ln>
                <a:solidFill>
                  <a:srgbClr val="C8A5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53</a:t>
            </a:r>
            <a:endParaRPr lang="ru-RU" sz="4400" b="1" dirty="0">
              <a:ln>
                <a:solidFill>
                  <a:schemeClr val="bg1"/>
                </a:solidFill>
              </a:ln>
              <a:solidFill>
                <a:srgbClr val="C8A5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94520" y="4797152"/>
            <a:ext cx="1872208" cy="936104"/>
          </a:xfrm>
          <a:prstGeom prst="rect">
            <a:avLst/>
          </a:prstGeom>
          <a:solidFill>
            <a:srgbClr val="55351B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>
                  <a:solidFill>
                    <a:schemeClr val="bg1"/>
                  </a:solidFill>
                </a:ln>
                <a:solidFill>
                  <a:srgbClr val="C8A5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28</a:t>
            </a:r>
            <a:endParaRPr lang="ru-RU" sz="4400" b="1" dirty="0">
              <a:ln>
                <a:solidFill>
                  <a:schemeClr val="bg1"/>
                </a:solidFill>
              </a:ln>
              <a:solidFill>
                <a:srgbClr val="C8A5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666728" y="4797152"/>
            <a:ext cx="1872208" cy="936104"/>
          </a:xfrm>
          <a:prstGeom prst="rect">
            <a:avLst/>
          </a:prstGeom>
          <a:solidFill>
            <a:srgbClr val="55351B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>
                  <a:solidFill>
                    <a:schemeClr val="bg1"/>
                  </a:solidFill>
                </a:ln>
                <a:solidFill>
                  <a:srgbClr val="C8A5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41</a:t>
            </a:r>
            <a:endParaRPr lang="ru-RU" sz="4400" b="1" dirty="0">
              <a:ln>
                <a:solidFill>
                  <a:schemeClr val="bg1"/>
                </a:solidFill>
              </a:ln>
              <a:solidFill>
                <a:srgbClr val="C8A5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571821" y="4797152"/>
            <a:ext cx="1872208" cy="936104"/>
          </a:xfrm>
          <a:prstGeom prst="rect">
            <a:avLst/>
          </a:prstGeom>
          <a:solidFill>
            <a:srgbClr val="55351B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>
                  <a:solidFill>
                    <a:schemeClr val="bg1"/>
                  </a:solidFill>
                </a:ln>
                <a:solidFill>
                  <a:srgbClr val="C8A5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52</a:t>
            </a:r>
            <a:endParaRPr lang="ru-RU" sz="4400" b="1" dirty="0">
              <a:ln>
                <a:solidFill>
                  <a:schemeClr val="bg1"/>
                </a:solidFill>
              </a:ln>
              <a:solidFill>
                <a:srgbClr val="C8A5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444029" y="4797152"/>
            <a:ext cx="1872208" cy="936104"/>
          </a:xfrm>
          <a:prstGeom prst="rect">
            <a:avLst/>
          </a:prstGeom>
          <a:solidFill>
            <a:srgbClr val="55351B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>
                  <a:solidFill>
                    <a:schemeClr val="bg1"/>
                  </a:solidFill>
                </a:ln>
                <a:solidFill>
                  <a:srgbClr val="C8A5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36</a:t>
            </a:r>
            <a:endParaRPr lang="ru-RU" sz="4400" b="1" dirty="0">
              <a:ln>
                <a:solidFill>
                  <a:schemeClr val="bg1"/>
                </a:solidFill>
              </a:ln>
              <a:solidFill>
                <a:srgbClr val="C8A5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731800" y="1253208"/>
            <a:ext cx="936104" cy="936104"/>
          </a:xfrm>
          <a:prstGeom prst="rect">
            <a:avLst/>
          </a:prstGeom>
          <a:solidFill>
            <a:srgbClr val="55351B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/>
          </a:bodyPr>
          <a:lstStyle/>
          <a:p>
            <a:pPr algn="ctr"/>
            <a:r>
              <a:rPr lang="ru-RU" sz="4400" b="1" dirty="0" smtClean="0">
                <a:ln>
                  <a:solidFill>
                    <a:schemeClr val="bg1"/>
                  </a:solidFill>
                </a:ln>
                <a:solidFill>
                  <a:srgbClr val="C8A54C"/>
                </a:solidFill>
                <a:latin typeface="Arial" pitchFamily="34" charset="0"/>
                <a:cs typeface="Arial" pitchFamily="34" charset="0"/>
              </a:rPr>
              <a:t>84</a:t>
            </a:r>
            <a:endParaRPr lang="ru-RU" sz="4400" b="1" dirty="0">
              <a:ln>
                <a:solidFill>
                  <a:schemeClr val="bg1"/>
                </a:solidFill>
              </a:ln>
              <a:solidFill>
                <a:srgbClr val="C8A54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103769" y="1253208"/>
            <a:ext cx="936104" cy="936104"/>
          </a:xfrm>
          <a:prstGeom prst="rect">
            <a:avLst/>
          </a:prstGeom>
          <a:solidFill>
            <a:srgbClr val="55351B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>
                  <a:solidFill>
                    <a:schemeClr val="bg1"/>
                  </a:solidFill>
                </a:ln>
                <a:solidFill>
                  <a:srgbClr val="C8A5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28</a:t>
            </a:r>
            <a:endParaRPr lang="ru-RU" sz="4400" b="1" dirty="0">
              <a:ln>
                <a:solidFill>
                  <a:schemeClr val="bg1"/>
                </a:solidFill>
              </a:ln>
              <a:solidFill>
                <a:srgbClr val="C8A5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444029" y="1253208"/>
            <a:ext cx="936104" cy="936104"/>
          </a:xfrm>
          <a:prstGeom prst="rect">
            <a:avLst/>
          </a:prstGeom>
          <a:solidFill>
            <a:srgbClr val="55351B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>
                  <a:solidFill>
                    <a:schemeClr val="bg1"/>
                  </a:solidFill>
                </a:ln>
                <a:solidFill>
                  <a:srgbClr val="C8A5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56</a:t>
            </a:r>
            <a:endParaRPr lang="ru-RU" sz="4400" b="1" dirty="0">
              <a:ln>
                <a:solidFill>
                  <a:schemeClr val="bg1"/>
                </a:solidFill>
              </a:ln>
              <a:solidFill>
                <a:srgbClr val="C8A5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42" y="1101914"/>
            <a:ext cx="1628197" cy="198884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514" y="963496"/>
            <a:ext cx="1361445" cy="212725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134" y="5488461"/>
            <a:ext cx="1877105" cy="129144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31" name="Рисунок 3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222" y="5196488"/>
            <a:ext cx="1266737" cy="158342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811" y="5870539"/>
            <a:ext cx="1603021" cy="98746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5" name="Прямоугольник 24"/>
          <p:cNvSpPr/>
          <p:nvPr/>
        </p:nvSpPr>
        <p:spPr>
          <a:xfrm>
            <a:off x="3081556" y="1435509"/>
            <a:ext cx="591616" cy="591616"/>
          </a:xfrm>
          <a:prstGeom prst="rect">
            <a:avLst/>
          </a:prstGeom>
          <a:solidFill>
            <a:srgbClr val="55351B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>
                  <a:solidFill>
                    <a:schemeClr val="bg1"/>
                  </a:solidFill>
                </a:ln>
                <a:solidFill>
                  <a:srgbClr val="C8A5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  <a:endParaRPr lang="ru-RU" sz="4400" b="1" dirty="0">
              <a:ln>
                <a:solidFill>
                  <a:schemeClr val="bg1"/>
                </a:solidFill>
              </a:ln>
              <a:solidFill>
                <a:srgbClr val="C8A5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436096" y="1425452"/>
            <a:ext cx="591616" cy="591616"/>
          </a:xfrm>
          <a:prstGeom prst="rect">
            <a:avLst/>
          </a:prstGeom>
          <a:solidFill>
            <a:srgbClr val="55351B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>
                  <a:solidFill>
                    <a:schemeClr val="bg1"/>
                  </a:solidFill>
                </a:ln>
                <a:solidFill>
                  <a:srgbClr val="C8A5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=</a:t>
            </a:r>
            <a:endParaRPr lang="ru-RU" sz="4400" b="1" dirty="0">
              <a:ln>
                <a:solidFill>
                  <a:schemeClr val="bg1"/>
                </a:solidFill>
              </a:ln>
              <a:solidFill>
                <a:srgbClr val="C8A5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336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94520" y="2862100"/>
            <a:ext cx="1872208" cy="936104"/>
          </a:xfrm>
          <a:prstGeom prst="rect">
            <a:avLst/>
          </a:prstGeom>
          <a:solidFill>
            <a:srgbClr val="55351B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>
                  <a:solidFill>
                    <a:schemeClr val="bg1"/>
                  </a:solidFill>
                </a:ln>
                <a:solidFill>
                  <a:srgbClr val="C8A5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74</a:t>
            </a:r>
            <a:endParaRPr lang="ru-RU" sz="4400" b="1" dirty="0">
              <a:ln>
                <a:solidFill>
                  <a:schemeClr val="bg1"/>
                </a:solidFill>
              </a:ln>
              <a:solidFill>
                <a:srgbClr val="C8A5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71821" y="2862100"/>
            <a:ext cx="1872208" cy="936104"/>
          </a:xfrm>
          <a:prstGeom prst="rect">
            <a:avLst/>
          </a:prstGeom>
          <a:solidFill>
            <a:srgbClr val="55351B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>
                  <a:solidFill>
                    <a:schemeClr val="bg1"/>
                  </a:solidFill>
                </a:ln>
                <a:solidFill>
                  <a:srgbClr val="C8A5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76</a:t>
            </a:r>
            <a:endParaRPr lang="ru-RU" sz="4400" b="1" dirty="0">
              <a:ln>
                <a:solidFill>
                  <a:schemeClr val="bg1"/>
                </a:solidFill>
              </a:ln>
              <a:solidFill>
                <a:srgbClr val="C8A5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44029" y="2862100"/>
            <a:ext cx="1872208" cy="936104"/>
          </a:xfrm>
          <a:prstGeom prst="rect">
            <a:avLst/>
          </a:prstGeom>
          <a:solidFill>
            <a:srgbClr val="55351B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>
                  <a:solidFill>
                    <a:schemeClr val="bg1"/>
                  </a:solidFill>
                </a:ln>
                <a:solidFill>
                  <a:srgbClr val="C8A5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58</a:t>
            </a:r>
            <a:endParaRPr lang="ru-RU" sz="4400" b="1" dirty="0">
              <a:ln>
                <a:solidFill>
                  <a:schemeClr val="bg1"/>
                </a:solidFill>
              </a:ln>
              <a:solidFill>
                <a:srgbClr val="C8A5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66728" y="2862100"/>
            <a:ext cx="1872208" cy="936104"/>
          </a:xfrm>
          <a:prstGeom prst="rect">
            <a:avLst/>
          </a:prstGeom>
          <a:solidFill>
            <a:srgbClr val="55351B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>
                  <a:solidFill>
                    <a:schemeClr val="bg1"/>
                  </a:solidFill>
                </a:ln>
                <a:solidFill>
                  <a:srgbClr val="C8A5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56</a:t>
            </a:r>
            <a:endParaRPr lang="ru-RU" sz="4400" b="1" dirty="0">
              <a:ln>
                <a:solidFill>
                  <a:schemeClr val="bg1"/>
                </a:solidFill>
              </a:ln>
              <a:solidFill>
                <a:srgbClr val="C8A5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94520" y="3829379"/>
            <a:ext cx="1872208" cy="936104"/>
          </a:xfrm>
          <a:prstGeom prst="rect">
            <a:avLst/>
          </a:prstGeom>
          <a:solidFill>
            <a:srgbClr val="55351B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>
                  <a:solidFill>
                    <a:schemeClr val="bg1"/>
                  </a:solidFill>
                </a:ln>
                <a:solidFill>
                  <a:srgbClr val="C8A5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73</a:t>
            </a:r>
            <a:endParaRPr lang="ru-RU" sz="4400" b="1" dirty="0">
              <a:ln>
                <a:solidFill>
                  <a:schemeClr val="bg1"/>
                </a:solidFill>
              </a:ln>
              <a:solidFill>
                <a:srgbClr val="C8A5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666728" y="3838076"/>
            <a:ext cx="1872208" cy="936104"/>
          </a:xfrm>
          <a:prstGeom prst="rect">
            <a:avLst/>
          </a:prstGeom>
          <a:solidFill>
            <a:srgbClr val="55351B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>
                  <a:solidFill>
                    <a:schemeClr val="bg1"/>
                  </a:solidFill>
                </a:ln>
                <a:solidFill>
                  <a:srgbClr val="C8A5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79</a:t>
            </a:r>
            <a:endParaRPr lang="ru-RU" sz="4400" b="1" dirty="0">
              <a:ln>
                <a:solidFill>
                  <a:schemeClr val="bg1"/>
                </a:solidFill>
              </a:ln>
              <a:solidFill>
                <a:srgbClr val="C8A5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71821" y="3838076"/>
            <a:ext cx="1872208" cy="936104"/>
          </a:xfrm>
          <a:prstGeom prst="rect">
            <a:avLst/>
          </a:prstGeom>
          <a:solidFill>
            <a:srgbClr val="55351B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>
                  <a:solidFill>
                    <a:schemeClr val="bg1"/>
                  </a:solidFill>
                </a:ln>
                <a:solidFill>
                  <a:srgbClr val="C8A5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78</a:t>
            </a:r>
            <a:endParaRPr lang="ru-RU" sz="4400" b="1" dirty="0">
              <a:ln>
                <a:solidFill>
                  <a:schemeClr val="bg1"/>
                </a:solidFill>
              </a:ln>
              <a:solidFill>
                <a:srgbClr val="C8A5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444029" y="3838076"/>
            <a:ext cx="1872208" cy="936104"/>
          </a:xfrm>
          <a:prstGeom prst="rect">
            <a:avLst/>
          </a:prstGeom>
          <a:solidFill>
            <a:srgbClr val="55351B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>
                  <a:solidFill>
                    <a:schemeClr val="bg1"/>
                  </a:solidFill>
                </a:ln>
                <a:solidFill>
                  <a:srgbClr val="C8A5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85</a:t>
            </a:r>
            <a:endParaRPr lang="ru-RU" sz="4400" b="1" dirty="0">
              <a:ln>
                <a:solidFill>
                  <a:schemeClr val="bg1"/>
                </a:solidFill>
              </a:ln>
              <a:solidFill>
                <a:srgbClr val="C8A5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94520" y="4797152"/>
            <a:ext cx="1872208" cy="936104"/>
          </a:xfrm>
          <a:prstGeom prst="rect">
            <a:avLst/>
          </a:prstGeom>
          <a:solidFill>
            <a:srgbClr val="55351B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>
                  <a:solidFill>
                    <a:schemeClr val="bg1"/>
                  </a:solidFill>
                </a:ln>
                <a:solidFill>
                  <a:srgbClr val="C8A5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91</a:t>
            </a:r>
            <a:endParaRPr lang="ru-RU" sz="4400" b="1" dirty="0">
              <a:ln>
                <a:solidFill>
                  <a:schemeClr val="bg1"/>
                </a:solidFill>
              </a:ln>
              <a:solidFill>
                <a:srgbClr val="C8A5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666728" y="4797152"/>
            <a:ext cx="1872208" cy="936104"/>
          </a:xfrm>
          <a:prstGeom prst="rect">
            <a:avLst/>
          </a:prstGeom>
          <a:solidFill>
            <a:srgbClr val="55351B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>
                  <a:solidFill>
                    <a:schemeClr val="bg1"/>
                  </a:solidFill>
                </a:ln>
                <a:solidFill>
                  <a:srgbClr val="C8A5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75</a:t>
            </a:r>
            <a:endParaRPr lang="ru-RU" sz="4400" b="1" dirty="0">
              <a:ln>
                <a:solidFill>
                  <a:schemeClr val="bg1"/>
                </a:solidFill>
              </a:ln>
              <a:solidFill>
                <a:srgbClr val="C8A5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571821" y="4797152"/>
            <a:ext cx="1872208" cy="936104"/>
          </a:xfrm>
          <a:prstGeom prst="rect">
            <a:avLst/>
          </a:prstGeom>
          <a:solidFill>
            <a:srgbClr val="55351B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>
                  <a:solidFill>
                    <a:schemeClr val="bg1"/>
                  </a:solidFill>
                </a:ln>
                <a:solidFill>
                  <a:srgbClr val="C8A5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65</a:t>
            </a:r>
            <a:endParaRPr lang="ru-RU" sz="4400" b="1" dirty="0">
              <a:ln>
                <a:solidFill>
                  <a:schemeClr val="bg1"/>
                </a:solidFill>
              </a:ln>
              <a:solidFill>
                <a:srgbClr val="C8A5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444029" y="4797152"/>
            <a:ext cx="1872208" cy="936104"/>
          </a:xfrm>
          <a:prstGeom prst="rect">
            <a:avLst/>
          </a:prstGeom>
          <a:solidFill>
            <a:srgbClr val="55351B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>
                  <a:solidFill>
                    <a:schemeClr val="bg1"/>
                  </a:solidFill>
                </a:ln>
                <a:solidFill>
                  <a:srgbClr val="C8A5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77</a:t>
            </a:r>
            <a:endParaRPr lang="ru-RU" sz="4400" b="1" dirty="0">
              <a:ln>
                <a:solidFill>
                  <a:schemeClr val="bg1"/>
                </a:solidFill>
              </a:ln>
              <a:solidFill>
                <a:srgbClr val="C8A5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731800" y="1253208"/>
            <a:ext cx="936104" cy="936104"/>
          </a:xfrm>
          <a:prstGeom prst="rect">
            <a:avLst/>
          </a:prstGeom>
          <a:solidFill>
            <a:srgbClr val="55351B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/>
          </a:bodyPr>
          <a:lstStyle/>
          <a:p>
            <a:pPr algn="ctr"/>
            <a:r>
              <a:rPr lang="ru-RU" sz="4400" b="1" dirty="0" smtClean="0">
                <a:ln>
                  <a:solidFill>
                    <a:schemeClr val="bg1"/>
                  </a:solidFill>
                </a:ln>
                <a:solidFill>
                  <a:srgbClr val="C8A54C"/>
                </a:solidFill>
                <a:latin typeface="Arial" pitchFamily="34" charset="0"/>
                <a:cs typeface="Arial" pitchFamily="34" charset="0"/>
              </a:rPr>
              <a:t>26</a:t>
            </a:r>
            <a:endParaRPr lang="ru-RU" sz="4400" b="1" dirty="0">
              <a:ln>
                <a:solidFill>
                  <a:schemeClr val="bg1"/>
                </a:solidFill>
              </a:ln>
              <a:solidFill>
                <a:srgbClr val="C8A54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103769" y="1253208"/>
            <a:ext cx="936104" cy="936104"/>
          </a:xfrm>
          <a:prstGeom prst="rect">
            <a:avLst/>
          </a:prstGeom>
          <a:solidFill>
            <a:srgbClr val="55351B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>
                  <a:solidFill>
                    <a:schemeClr val="bg1"/>
                  </a:solidFill>
                </a:ln>
                <a:solidFill>
                  <a:srgbClr val="C8A5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39</a:t>
            </a:r>
            <a:endParaRPr lang="ru-RU" sz="4400" b="1" dirty="0">
              <a:ln>
                <a:solidFill>
                  <a:schemeClr val="bg1"/>
                </a:solidFill>
              </a:ln>
              <a:solidFill>
                <a:srgbClr val="C8A5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444029" y="1253208"/>
            <a:ext cx="936104" cy="936104"/>
          </a:xfrm>
          <a:prstGeom prst="rect">
            <a:avLst/>
          </a:prstGeom>
          <a:solidFill>
            <a:srgbClr val="55351B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>
                  <a:solidFill>
                    <a:schemeClr val="bg1"/>
                  </a:solidFill>
                </a:ln>
                <a:solidFill>
                  <a:srgbClr val="C8A5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65</a:t>
            </a:r>
            <a:endParaRPr lang="ru-RU" sz="4400" b="1" dirty="0">
              <a:ln>
                <a:solidFill>
                  <a:schemeClr val="bg1"/>
                </a:solidFill>
              </a:ln>
              <a:solidFill>
                <a:srgbClr val="C8A5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42" y="1101914"/>
            <a:ext cx="1628197" cy="198884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514" y="963496"/>
            <a:ext cx="1361445" cy="212725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134" y="5488461"/>
            <a:ext cx="1877105" cy="129144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31" name="Рисунок 3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222" y="5196488"/>
            <a:ext cx="1266737" cy="158342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811" y="5870539"/>
            <a:ext cx="1603021" cy="98746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5" name="Прямоугольник 24"/>
          <p:cNvSpPr/>
          <p:nvPr/>
        </p:nvSpPr>
        <p:spPr>
          <a:xfrm>
            <a:off x="3081556" y="1435509"/>
            <a:ext cx="591616" cy="591616"/>
          </a:xfrm>
          <a:prstGeom prst="rect">
            <a:avLst/>
          </a:prstGeom>
          <a:solidFill>
            <a:srgbClr val="55351B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>
                  <a:solidFill>
                    <a:schemeClr val="bg1"/>
                  </a:solidFill>
                </a:ln>
                <a:solidFill>
                  <a:srgbClr val="C8A5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+</a:t>
            </a:r>
            <a:endParaRPr lang="ru-RU" sz="4400" b="1" dirty="0">
              <a:ln>
                <a:solidFill>
                  <a:schemeClr val="bg1"/>
                </a:solidFill>
              </a:ln>
              <a:solidFill>
                <a:srgbClr val="C8A5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436096" y="1425452"/>
            <a:ext cx="591616" cy="591616"/>
          </a:xfrm>
          <a:prstGeom prst="rect">
            <a:avLst/>
          </a:prstGeom>
          <a:solidFill>
            <a:srgbClr val="55351B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>
                  <a:solidFill>
                    <a:schemeClr val="bg1"/>
                  </a:solidFill>
                </a:ln>
                <a:solidFill>
                  <a:srgbClr val="C8A5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=</a:t>
            </a:r>
            <a:endParaRPr lang="ru-RU" sz="4400" b="1" dirty="0">
              <a:ln>
                <a:solidFill>
                  <a:schemeClr val="bg1"/>
                </a:solidFill>
              </a:ln>
              <a:solidFill>
                <a:srgbClr val="C8A5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642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836712"/>
            <a:ext cx="2866992" cy="5085184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771800" y="1052736"/>
            <a:ext cx="5965935" cy="3168352"/>
          </a:xfrm>
          <a:prstGeom prst="rect">
            <a:avLst/>
          </a:prstGeom>
          <a:solidFill>
            <a:srgbClr val="55351B"/>
          </a:solidFill>
          <a:ln w="3175">
            <a:solidFill>
              <a:schemeClr val="bg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perspectiveContrastingLeftFacing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b="1" dirty="0" smtClean="0">
                <a:ln>
                  <a:solidFill>
                    <a:srgbClr val="D8BF82"/>
                  </a:solidFill>
                </a:ln>
                <a:solidFill>
                  <a:srgbClr val="C8A5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Молодці!</a:t>
            </a:r>
          </a:p>
          <a:p>
            <a:pPr algn="ctr"/>
            <a:r>
              <a:rPr lang="uk-UA" sz="6000" b="1" dirty="0" smtClean="0">
                <a:ln>
                  <a:solidFill>
                    <a:srgbClr val="D8BF82"/>
                  </a:solidFill>
                </a:ln>
                <a:solidFill>
                  <a:srgbClr val="C8A5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Дякую!</a:t>
            </a:r>
            <a:endParaRPr lang="ru-RU" sz="6000" b="1" dirty="0">
              <a:ln>
                <a:solidFill>
                  <a:srgbClr val="D8BF82"/>
                </a:solidFill>
              </a:ln>
              <a:solidFill>
                <a:srgbClr val="C8A5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92280" y="4338475"/>
            <a:ext cx="1266737" cy="158342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48128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агетная рамка 3"/>
          <p:cNvSpPr/>
          <p:nvPr/>
        </p:nvSpPr>
        <p:spPr>
          <a:xfrm>
            <a:off x="760170" y="404665"/>
            <a:ext cx="7556246" cy="4896544"/>
          </a:xfrm>
          <a:prstGeom prst="bevel">
            <a:avLst/>
          </a:prstGeom>
          <a:solidFill>
            <a:srgbClr val="55351B"/>
          </a:solidFill>
          <a:ln w="3175">
            <a:solidFill>
              <a:schemeClr val="bg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rgbClr val="D8BF82"/>
                  </a:solidFill>
                </a:ln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Люб</a:t>
            </a:r>
            <a:r>
              <a:rPr lang="uk-UA" sz="3600" dirty="0" smtClean="0">
                <a:ln>
                  <a:solidFill>
                    <a:srgbClr val="D8BF82"/>
                  </a:solidFill>
                </a:ln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 діти!</a:t>
            </a:r>
          </a:p>
          <a:p>
            <a:pPr algn="just"/>
            <a:r>
              <a:rPr lang="uk-UA" sz="3200" dirty="0" smtClean="0">
                <a:ln>
                  <a:solidFill>
                    <a:srgbClr val="D8BF82"/>
                  </a:solidFill>
                </a:ln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Допоможіть Незнайкові і Пончику розв’язати приклади.</a:t>
            </a:r>
          </a:p>
          <a:p>
            <a:pPr algn="just"/>
            <a:r>
              <a:rPr lang="uk-UA" sz="3200" dirty="0" smtClean="0">
                <a:ln>
                  <a:solidFill>
                    <a:srgbClr val="D8BF82"/>
                  </a:solidFill>
                </a:ln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Обчисліть приклад, натисніть на правильну відповідь.</a:t>
            </a:r>
          </a:p>
          <a:p>
            <a:pPr algn="just"/>
            <a:r>
              <a:rPr lang="uk-UA" sz="3200" dirty="0" smtClean="0">
                <a:ln>
                  <a:solidFill>
                    <a:srgbClr val="D8BF82"/>
                  </a:solidFill>
                </a:ln>
                <a:solidFill>
                  <a:schemeClr val="bg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до наступного завдання вас проведе весела шоколадка.</a:t>
            </a:r>
            <a:endParaRPr lang="ru-RU" sz="3200" dirty="0">
              <a:ln>
                <a:solidFill>
                  <a:srgbClr val="D8BF82"/>
                </a:solidFill>
              </a:ln>
              <a:solidFill>
                <a:schemeClr val="bg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527630"/>
            <a:ext cx="1726984" cy="215873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662" y="4606129"/>
            <a:ext cx="1872208" cy="20802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5877209"/>
            <a:ext cx="1161216" cy="71530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327339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94520" y="2862100"/>
            <a:ext cx="1872208" cy="936104"/>
          </a:xfrm>
          <a:prstGeom prst="rect">
            <a:avLst/>
          </a:prstGeom>
          <a:solidFill>
            <a:srgbClr val="55351B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ln>
                  <a:solidFill>
                    <a:schemeClr val="bg1"/>
                  </a:solidFill>
                </a:ln>
                <a:solidFill>
                  <a:srgbClr val="C8A5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41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571821" y="2862100"/>
            <a:ext cx="1872208" cy="936104"/>
          </a:xfrm>
          <a:prstGeom prst="rect">
            <a:avLst/>
          </a:prstGeom>
          <a:solidFill>
            <a:srgbClr val="55351B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ln>
                  <a:solidFill>
                    <a:schemeClr val="bg1"/>
                  </a:solidFill>
                </a:ln>
                <a:solidFill>
                  <a:srgbClr val="C8A5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39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444029" y="2862100"/>
            <a:ext cx="1872208" cy="936104"/>
          </a:xfrm>
          <a:prstGeom prst="rect">
            <a:avLst/>
          </a:prstGeom>
          <a:solidFill>
            <a:srgbClr val="55351B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ln>
                  <a:solidFill>
                    <a:schemeClr val="bg1"/>
                  </a:solidFill>
                </a:ln>
                <a:solidFill>
                  <a:srgbClr val="C8A5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43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666728" y="2862100"/>
            <a:ext cx="1872208" cy="936104"/>
          </a:xfrm>
          <a:prstGeom prst="rect">
            <a:avLst/>
          </a:prstGeom>
          <a:solidFill>
            <a:srgbClr val="55351B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ln>
                  <a:solidFill>
                    <a:schemeClr val="bg1"/>
                  </a:solidFill>
                </a:ln>
                <a:solidFill>
                  <a:srgbClr val="C8A5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54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94520" y="3829379"/>
            <a:ext cx="1872208" cy="936104"/>
          </a:xfrm>
          <a:prstGeom prst="rect">
            <a:avLst/>
          </a:prstGeom>
          <a:solidFill>
            <a:srgbClr val="55351B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ln>
                  <a:solidFill>
                    <a:schemeClr val="bg1"/>
                  </a:solidFill>
                </a:ln>
                <a:solidFill>
                  <a:srgbClr val="C8A5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30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2666728" y="3838076"/>
            <a:ext cx="1872208" cy="936104"/>
          </a:xfrm>
          <a:prstGeom prst="rect">
            <a:avLst/>
          </a:prstGeom>
          <a:solidFill>
            <a:srgbClr val="55351B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ln>
                  <a:solidFill>
                    <a:schemeClr val="bg1"/>
                  </a:solidFill>
                </a:ln>
                <a:solidFill>
                  <a:srgbClr val="C8A5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33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571821" y="3838076"/>
            <a:ext cx="1872208" cy="936104"/>
          </a:xfrm>
          <a:prstGeom prst="rect">
            <a:avLst/>
          </a:prstGeom>
          <a:solidFill>
            <a:srgbClr val="55351B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ln>
                  <a:solidFill>
                    <a:schemeClr val="bg1"/>
                  </a:solidFill>
                </a:ln>
                <a:solidFill>
                  <a:srgbClr val="C8A5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40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444029" y="3838076"/>
            <a:ext cx="1872208" cy="936104"/>
          </a:xfrm>
          <a:prstGeom prst="rect">
            <a:avLst/>
          </a:prstGeom>
          <a:solidFill>
            <a:srgbClr val="55351B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ln>
                  <a:solidFill>
                    <a:schemeClr val="bg1"/>
                  </a:solidFill>
                </a:ln>
                <a:solidFill>
                  <a:srgbClr val="C8A5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62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94520" y="4797152"/>
            <a:ext cx="1872208" cy="936104"/>
          </a:xfrm>
          <a:prstGeom prst="rect">
            <a:avLst/>
          </a:prstGeom>
          <a:solidFill>
            <a:srgbClr val="55351B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ln>
                  <a:solidFill>
                    <a:schemeClr val="bg1"/>
                  </a:solidFill>
                </a:ln>
                <a:solidFill>
                  <a:srgbClr val="C8A5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42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666728" y="4797152"/>
            <a:ext cx="1872208" cy="936104"/>
          </a:xfrm>
          <a:prstGeom prst="rect">
            <a:avLst/>
          </a:prstGeom>
          <a:solidFill>
            <a:srgbClr val="55351B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ln>
                  <a:solidFill>
                    <a:schemeClr val="bg1"/>
                  </a:solidFill>
                </a:ln>
                <a:solidFill>
                  <a:srgbClr val="C8A5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50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571821" y="4797152"/>
            <a:ext cx="1872208" cy="936104"/>
          </a:xfrm>
          <a:prstGeom prst="rect">
            <a:avLst/>
          </a:prstGeom>
          <a:solidFill>
            <a:srgbClr val="55351B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ln>
                  <a:solidFill>
                    <a:schemeClr val="bg1"/>
                  </a:solidFill>
                </a:ln>
                <a:solidFill>
                  <a:srgbClr val="C8A5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89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444029" y="4797152"/>
            <a:ext cx="1872208" cy="936104"/>
          </a:xfrm>
          <a:prstGeom prst="rect">
            <a:avLst/>
          </a:prstGeom>
          <a:solidFill>
            <a:srgbClr val="55351B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ln>
                  <a:solidFill>
                    <a:schemeClr val="bg1"/>
                  </a:solidFill>
                </a:ln>
                <a:solidFill>
                  <a:srgbClr val="C8A5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38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731800" y="1253208"/>
            <a:ext cx="936104" cy="936104"/>
          </a:xfrm>
          <a:prstGeom prst="rect">
            <a:avLst/>
          </a:prstGeom>
          <a:solidFill>
            <a:srgbClr val="55351B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/>
          </a:bodyPr>
          <a:lstStyle/>
          <a:p>
            <a:pPr algn="ctr"/>
            <a:r>
              <a:rPr lang="ru-RU" sz="4400" b="1" dirty="0" smtClean="0">
                <a:ln>
                  <a:solidFill>
                    <a:schemeClr val="bg1"/>
                  </a:solidFill>
                </a:ln>
                <a:solidFill>
                  <a:srgbClr val="C8A54C"/>
                </a:solidFill>
                <a:latin typeface="Arial" pitchFamily="34" charset="0"/>
                <a:cs typeface="Arial" pitchFamily="34" charset="0"/>
              </a:rPr>
              <a:t>13</a:t>
            </a:r>
            <a:endParaRPr lang="ru-RU" sz="4400" b="1" dirty="0">
              <a:ln>
                <a:solidFill>
                  <a:schemeClr val="bg1"/>
                </a:solidFill>
              </a:ln>
              <a:solidFill>
                <a:srgbClr val="C8A54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081556" y="1435509"/>
            <a:ext cx="591616" cy="591616"/>
          </a:xfrm>
          <a:prstGeom prst="rect">
            <a:avLst/>
          </a:prstGeom>
          <a:solidFill>
            <a:srgbClr val="55351B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ln>
                  <a:solidFill>
                    <a:schemeClr val="bg1"/>
                  </a:solidFill>
                </a:ln>
                <a:solidFill>
                  <a:srgbClr val="C8A5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+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103769" y="1253208"/>
            <a:ext cx="936104" cy="936104"/>
          </a:xfrm>
          <a:prstGeom prst="rect">
            <a:avLst/>
          </a:prstGeom>
          <a:solidFill>
            <a:srgbClr val="55351B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ln>
                  <a:solidFill>
                    <a:schemeClr val="bg1"/>
                  </a:solidFill>
                </a:ln>
                <a:solidFill>
                  <a:srgbClr val="C8A5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27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444029" y="1253208"/>
            <a:ext cx="936104" cy="936104"/>
          </a:xfrm>
          <a:prstGeom prst="rect">
            <a:avLst/>
          </a:prstGeom>
          <a:solidFill>
            <a:srgbClr val="55351B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ln>
                  <a:solidFill>
                    <a:schemeClr val="bg1"/>
                  </a:solidFill>
                </a:ln>
                <a:solidFill>
                  <a:srgbClr val="C8A5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40</a:t>
            </a: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42" y="1101914"/>
            <a:ext cx="1628197" cy="198884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514" y="963496"/>
            <a:ext cx="1361445" cy="212725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134" y="5488461"/>
            <a:ext cx="1877105" cy="129144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31" name="Рисунок 3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222" y="5196488"/>
            <a:ext cx="1266737" cy="158342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811" y="5870539"/>
            <a:ext cx="1603021" cy="98746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34" name="Прямоугольник 33"/>
          <p:cNvSpPr/>
          <p:nvPr/>
        </p:nvSpPr>
        <p:spPr>
          <a:xfrm>
            <a:off x="5436096" y="1425452"/>
            <a:ext cx="591616" cy="591616"/>
          </a:xfrm>
          <a:prstGeom prst="rect">
            <a:avLst/>
          </a:prstGeom>
          <a:solidFill>
            <a:srgbClr val="55351B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>
                  <a:solidFill>
                    <a:schemeClr val="bg1"/>
                  </a:solidFill>
                </a:ln>
                <a:solidFill>
                  <a:srgbClr val="C8A5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=</a:t>
            </a:r>
            <a:endParaRPr lang="ru-RU" sz="4400" b="1" dirty="0">
              <a:ln>
                <a:solidFill>
                  <a:schemeClr val="bg1"/>
                </a:solidFill>
              </a:ln>
              <a:solidFill>
                <a:srgbClr val="C8A5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808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94520" y="2862100"/>
            <a:ext cx="1872208" cy="936104"/>
          </a:xfrm>
          <a:prstGeom prst="rect">
            <a:avLst/>
          </a:prstGeom>
          <a:solidFill>
            <a:srgbClr val="55351B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>
                  <a:solidFill>
                    <a:schemeClr val="bg1"/>
                  </a:solidFill>
                </a:ln>
                <a:solidFill>
                  <a:srgbClr val="C8A5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74</a:t>
            </a:r>
            <a:endParaRPr lang="ru-RU" sz="4400" b="1" dirty="0">
              <a:ln>
                <a:solidFill>
                  <a:schemeClr val="bg1"/>
                </a:solidFill>
              </a:ln>
              <a:solidFill>
                <a:srgbClr val="C8A5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71821" y="2862100"/>
            <a:ext cx="1872208" cy="936104"/>
          </a:xfrm>
          <a:prstGeom prst="rect">
            <a:avLst/>
          </a:prstGeom>
          <a:solidFill>
            <a:srgbClr val="55351B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>
                  <a:solidFill>
                    <a:schemeClr val="bg1"/>
                  </a:solidFill>
                </a:ln>
                <a:solidFill>
                  <a:srgbClr val="C8A5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76</a:t>
            </a:r>
            <a:endParaRPr lang="ru-RU" sz="4400" b="1" dirty="0">
              <a:ln>
                <a:solidFill>
                  <a:schemeClr val="bg1"/>
                </a:solidFill>
              </a:ln>
              <a:solidFill>
                <a:srgbClr val="C8A5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44029" y="2862100"/>
            <a:ext cx="1872208" cy="936104"/>
          </a:xfrm>
          <a:prstGeom prst="rect">
            <a:avLst/>
          </a:prstGeom>
          <a:solidFill>
            <a:srgbClr val="55351B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>
                  <a:solidFill>
                    <a:schemeClr val="bg1"/>
                  </a:solidFill>
                </a:ln>
                <a:solidFill>
                  <a:srgbClr val="C8A5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58</a:t>
            </a:r>
            <a:endParaRPr lang="ru-RU" sz="4400" b="1" dirty="0">
              <a:ln>
                <a:solidFill>
                  <a:schemeClr val="bg1"/>
                </a:solidFill>
              </a:ln>
              <a:solidFill>
                <a:srgbClr val="C8A5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66728" y="2862100"/>
            <a:ext cx="1872208" cy="936104"/>
          </a:xfrm>
          <a:prstGeom prst="rect">
            <a:avLst/>
          </a:prstGeom>
          <a:solidFill>
            <a:srgbClr val="55351B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>
                  <a:solidFill>
                    <a:schemeClr val="bg1"/>
                  </a:solidFill>
                </a:ln>
                <a:solidFill>
                  <a:srgbClr val="C8A5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56</a:t>
            </a:r>
            <a:endParaRPr lang="ru-RU" sz="4400" b="1" dirty="0">
              <a:ln>
                <a:solidFill>
                  <a:schemeClr val="bg1"/>
                </a:solidFill>
              </a:ln>
              <a:solidFill>
                <a:srgbClr val="C8A5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94520" y="3829379"/>
            <a:ext cx="1872208" cy="936104"/>
          </a:xfrm>
          <a:prstGeom prst="rect">
            <a:avLst/>
          </a:prstGeom>
          <a:solidFill>
            <a:srgbClr val="55351B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>
                  <a:solidFill>
                    <a:schemeClr val="bg1"/>
                  </a:solidFill>
                </a:ln>
                <a:solidFill>
                  <a:srgbClr val="C8A5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65</a:t>
            </a:r>
            <a:endParaRPr lang="ru-RU" sz="4400" b="1" dirty="0">
              <a:ln>
                <a:solidFill>
                  <a:schemeClr val="bg1"/>
                </a:solidFill>
              </a:ln>
              <a:solidFill>
                <a:srgbClr val="C8A5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666728" y="3838076"/>
            <a:ext cx="1872208" cy="936104"/>
          </a:xfrm>
          <a:prstGeom prst="rect">
            <a:avLst/>
          </a:prstGeom>
          <a:solidFill>
            <a:srgbClr val="55351B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ln>
                  <a:solidFill>
                    <a:schemeClr val="bg1"/>
                  </a:solidFill>
                </a:ln>
                <a:solidFill>
                  <a:srgbClr val="C8A5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33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571821" y="3838076"/>
            <a:ext cx="1872208" cy="936104"/>
          </a:xfrm>
          <a:prstGeom prst="rect">
            <a:avLst/>
          </a:prstGeom>
          <a:solidFill>
            <a:srgbClr val="55351B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>
                  <a:solidFill>
                    <a:schemeClr val="bg1"/>
                  </a:solidFill>
                </a:ln>
                <a:solidFill>
                  <a:srgbClr val="C8A5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77</a:t>
            </a:r>
            <a:endParaRPr lang="ru-RU" sz="4400" b="1" dirty="0">
              <a:ln>
                <a:solidFill>
                  <a:schemeClr val="bg1"/>
                </a:solidFill>
              </a:ln>
              <a:solidFill>
                <a:srgbClr val="C8A5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444029" y="3838076"/>
            <a:ext cx="1872208" cy="936104"/>
          </a:xfrm>
          <a:prstGeom prst="rect">
            <a:avLst/>
          </a:prstGeom>
          <a:solidFill>
            <a:srgbClr val="55351B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>
                  <a:solidFill>
                    <a:schemeClr val="bg1"/>
                  </a:solidFill>
                </a:ln>
                <a:solidFill>
                  <a:srgbClr val="C8A5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85</a:t>
            </a:r>
            <a:endParaRPr lang="ru-RU" sz="4400" b="1" dirty="0">
              <a:ln>
                <a:solidFill>
                  <a:schemeClr val="bg1"/>
                </a:solidFill>
              </a:ln>
              <a:solidFill>
                <a:srgbClr val="C8A5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94520" y="4797152"/>
            <a:ext cx="1872208" cy="936104"/>
          </a:xfrm>
          <a:prstGeom prst="rect">
            <a:avLst/>
          </a:prstGeom>
          <a:solidFill>
            <a:srgbClr val="55351B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>
                  <a:solidFill>
                    <a:schemeClr val="bg1"/>
                  </a:solidFill>
                </a:ln>
                <a:solidFill>
                  <a:srgbClr val="C8A5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72</a:t>
            </a:r>
            <a:endParaRPr lang="ru-RU" sz="4400" b="1" dirty="0">
              <a:ln>
                <a:solidFill>
                  <a:schemeClr val="bg1"/>
                </a:solidFill>
              </a:ln>
              <a:solidFill>
                <a:srgbClr val="C8A5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666728" y="4797152"/>
            <a:ext cx="1872208" cy="936104"/>
          </a:xfrm>
          <a:prstGeom prst="rect">
            <a:avLst/>
          </a:prstGeom>
          <a:solidFill>
            <a:srgbClr val="55351B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>
                  <a:solidFill>
                    <a:schemeClr val="bg1"/>
                  </a:solidFill>
                </a:ln>
                <a:solidFill>
                  <a:srgbClr val="C8A5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75</a:t>
            </a:r>
            <a:endParaRPr lang="ru-RU" sz="4400" b="1" dirty="0">
              <a:ln>
                <a:solidFill>
                  <a:schemeClr val="bg1"/>
                </a:solidFill>
              </a:ln>
              <a:solidFill>
                <a:srgbClr val="C8A5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571821" y="4797152"/>
            <a:ext cx="1872208" cy="936104"/>
          </a:xfrm>
          <a:prstGeom prst="rect">
            <a:avLst/>
          </a:prstGeom>
          <a:solidFill>
            <a:srgbClr val="55351B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ln>
                  <a:solidFill>
                    <a:schemeClr val="bg1"/>
                  </a:solidFill>
                </a:ln>
                <a:solidFill>
                  <a:srgbClr val="C8A5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89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6444029" y="4797152"/>
            <a:ext cx="1872208" cy="936104"/>
          </a:xfrm>
          <a:prstGeom prst="rect">
            <a:avLst/>
          </a:prstGeom>
          <a:solidFill>
            <a:srgbClr val="55351B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ln>
                  <a:solidFill>
                    <a:schemeClr val="bg1"/>
                  </a:solidFill>
                </a:ln>
                <a:solidFill>
                  <a:srgbClr val="C8A5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38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731800" y="1253208"/>
            <a:ext cx="936104" cy="936104"/>
          </a:xfrm>
          <a:prstGeom prst="rect">
            <a:avLst/>
          </a:prstGeom>
          <a:solidFill>
            <a:srgbClr val="55351B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/>
          </a:bodyPr>
          <a:lstStyle/>
          <a:p>
            <a:pPr algn="ctr"/>
            <a:r>
              <a:rPr lang="ru-RU" sz="4400" b="1" dirty="0" smtClean="0">
                <a:ln>
                  <a:solidFill>
                    <a:schemeClr val="bg1"/>
                  </a:solidFill>
                </a:ln>
                <a:solidFill>
                  <a:srgbClr val="C8A54C"/>
                </a:solidFill>
                <a:latin typeface="Arial" pitchFamily="34" charset="0"/>
                <a:cs typeface="Arial" pitchFamily="34" charset="0"/>
              </a:rPr>
              <a:t>98</a:t>
            </a:r>
            <a:endParaRPr lang="ru-RU" sz="4400" b="1" dirty="0">
              <a:ln>
                <a:solidFill>
                  <a:schemeClr val="bg1"/>
                </a:solidFill>
              </a:ln>
              <a:solidFill>
                <a:srgbClr val="C8A54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103769" y="1253208"/>
            <a:ext cx="936104" cy="936104"/>
          </a:xfrm>
          <a:prstGeom prst="rect">
            <a:avLst/>
          </a:prstGeom>
          <a:solidFill>
            <a:srgbClr val="55351B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>
                  <a:solidFill>
                    <a:schemeClr val="bg1"/>
                  </a:solidFill>
                </a:ln>
                <a:solidFill>
                  <a:srgbClr val="C8A5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23</a:t>
            </a:r>
            <a:endParaRPr lang="ru-RU" sz="4400" b="1" dirty="0">
              <a:ln>
                <a:solidFill>
                  <a:schemeClr val="bg1"/>
                </a:solidFill>
              </a:ln>
              <a:solidFill>
                <a:srgbClr val="C8A5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444029" y="1253208"/>
            <a:ext cx="936104" cy="936104"/>
          </a:xfrm>
          <a:prstGeom prst="rect">
            <a:avLst/>
          </a:prstGeom>
          <a:solidFill>
            <a:srgbClr val="55351B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>
                  <a:solidFill>
                    <a:schemeClr val="bg1"/>
                  </a:solidFill>
                </a:ln>
                <a:solidFill>
                  <a:srgbClr val="C8A5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75</a:t>
            </a:r>
            <a:endParaRPr lang="ru-RU" sz="4400" b="1" dirty="0">
              <a:ln>
                <a:solidFill>
                  <a:schemeClr val="bg1"/>
                </a:solidFill>
              </a:ln>
              <a:solidFill>
                <a:srgbClr val="C8A5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42" y="1101914"/>
            <a:ext cx="1628197" cy="198884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514" y="963496"/>
            <a:ext cx="1361445" cy="212725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134" y="5488461"/>
            <a:ext cx="1877105" cy="129144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31" name="Рисунок 3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222" y="5196488"/>
            <a:ext cx="1266737" cy="158342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811" y="5870539"/>
            <a:ext cx="1603021" cy="98746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5" name="Прямоугольник 24"/>
          <p:cNvSpPr/>
          <p:nvPr/>
        </p:nvSpPr>
        <p:spPr>
          <a:xfrm>
            <a:off x="3081556" y="1435509"/>
            <a:ext cx="591616" cy="591616"/>
          </a:xfrm>
          <a:prstGeom prst="rect">
            <a:avLst/>
          </a:prstGeom>
          <a:solidFill>
            <a:srgbClr val="55351B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>
                  <a:solidFill>
                    <a:schemeClr val="bg1"/>
                  </a:solidFill>
                </a:ln>
                <a:solidFill>
                  <a:srgbClr val="C8A5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  <a:endParaRPr lang="ru-RU" sz="4400" b="1" dirty="0">
              <a:ln>
                <a:solidFill>
                  <a:schemeClr val="bg1"/>
                </a:solidFill>
              </a:ln>
              <a:solidFill>
                <a:srgbClr val="C8A5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436096" y="1425452"/>
            <a:ext cx="591616" cy="591616"/>
          </a:xfrm>
          <a:prstGeom prst="rect">
            <a:avLst/>
          </a:prstGeom>
          <a:solidFill>
            <a:srgbClr val="55351B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>
                  <a:solidFill>
                    <a:schemeClr val="bg1"/>
                  </a:solidFill>
                </a:ln>
                <a:solidFill>
                  <a:srgbClr val="C8A5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=</a:t>
            </a:r>
            <a:endParaRPr lang="ru-RU" sz="4400" b="1" dirty="0">
              <a:ln>
                <a:solidFill>
                  <a:schemeClr val="bg1"/>
                </a:solidFill>
              </a:ln>
              <a:solidFill>
                <a:srgbClr val="C8A5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08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94520" y="2862100"/>
            <a:ext cx="1872208" cy="936104"/>
          </a:xfrm>
          <a:prstGeom prst="rect">
            <a:avLst/>
          </a:prstGeom>
          <a:solidFill>
            <a:srgbClr val="55351B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>
                  <a:solidFill>
                    <a:schemeClr val="bg1"/>
                  </a:solidFill>
                </a:ln>
                <a:solidFill>
                  <a:srgbClr val="C8A5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74</a:t>
            </a:r>
            <a:endParaRPr lang="ru-RU" sz="4400" b="1" dirty="0">
              <a:ln>
                <a:solidFill>
                  <a:schemeClr val="bg1"/>
                </a:solidFill>
              </a:ln>
              <a:solidFill>
                <a:srgbClr val="C8A5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71821" y="2862100"/>
            <a:ext cx="1872208" cy="936104"/>
          </a:xfrm>
          <a:prstGeom prst="rect">
            <a:avLst/>
          </a:prstGeom>
          <a:solidFill>
            <a:srgbClr val="55351B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>
                  <a:solidFill>
                    <a:schemeClr val="bg1"/>
                  </a:solidFill>
                </a:ln>
                <a:solidFill>
                  <a:srgbClr val="C8A5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76</a:t>
            </a:r>
            <a:endParaRPr lang="ru-RU" sz="4400" b="1" dirty="0">
              <a:ln>
                <a:solidFill>
                  <a:schemeClr val="bg1"/>
                </a:solidFill>
              </a:ln>
              <a:solidFill>
                <a:srgbClr val="C8A5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44029" y="2862100"/>
            <a:ext cx="1872208" cy="936104"/>
          </a:xfrm>
          <a:prstGeom prst="rect">
            <a:avLst/>
          </a:prstGeom>
          <a:solidFill>
            <a:srgbClr val="55351B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>
                  <a:solidFill>
                    <a:schemeClr val="bg1"/>
                  </a:solidFill>
                </a:ln>
                <a:solidFill>
                  <a:srgbClr val="C8A5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58</a:t>
            </a:r>
            <a:endParaRPr lang="ru-RU" sz="4400" b="1" dirty="0">
              <a:ln>
                <a:solidFill>
                  <a:schemeClr val="bg1"/>
                </a:solidFill>
              </a:ln>
              <a:solidFill>
                <a:srgbClr val="C8A5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66728" y="2862100"/>
            <a:ext cx="1872208" cy="936104"/>
          </a:xfrm>
          <a:prstGeom prst="rect">
            <a:avLst/>
          </a:prstGeom>
          <a:solidFill>
            <a:srgbClr val="55351B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>
                  <a:solidFill>
                    <a:schemeClr val="bg1"/>
                  </a:solidFill>
                </a:ln>
                <a:solidFill>
                  <a:srgbClr val="C8A5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56</a:t>
            </a:r>
            <a:endParaRPr lang="ru-RU" sz="4400" b="1" dirty="0">
              <a:ln>
                <a:solidFill>
                  <a:schemeClr val="bg1"/>
                </a:solidFill>
              </a:ln>
              <a:solidFill>
                <a:srgbClr val="C8A5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94520" y="3829379"/>
            <a:ext cx="1872208" cy="936104"/>
          </a:xfrm>
          <a:prstGeom prst="rect">
            <a:avLst/>
          </a:prstGeom>
          <a:solidFill>
            <a:srgbClr val="55351B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>
                  <a:solidFill>
                    <a:schemeClr val="bg1"/>
                  </a:solidFill>
                </a:ln>
                <a:solidFill>
                  <a:srgbClr val="C8A5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73</a:t>
            </a:r>
            <a:endParaRPr lang="ru-RU" sz="4400" b="1" dirty="0">
              <a:ln>
                <a:solidFill>
                  <a:schemeClr val="bg1"/>
                </a:solidFill>
              </a:ln>
              <a:solidFill>
                <a:srgbClr val="C8A5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666728" y="3838076"/>
            <a:ext cx="1872208" cy="936104"/>
          </a:xfrm>
          <a:prstGeom prst="rect">
            <a:avLst/>
          </a:prstGeom>
          <a:solidFill>
            <a:srgbClr val="55351B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>
                  <a:solidFill>
                    <a:schemeClr val="bg1"/>
                  </a:solidFill>
                </a:ln>
                <a:solidFill>
                  <a:srgbClr val="C8A5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83</a:t>
            </a:r>
            <a:endParaRPr lang="ru-RU" sz="4400" b="1" dirty="0">
              <a:ln>
                <a:solidFill>
                  <a:schemeClr val="bg1"/>
                </a:solidFill>
              </a:ln>
              <a:solidFill>
                <a:srgbClr val="C8A5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71821" y="3838076"/>
            <a:ext cx="1872208" cy="936104"/>
          </a:xfrm>
          <a:prstGeom prst="rect">
            <a:avLst/>
          </a:prstGeom>
          <a:solidFill>
            <a:srgbClr val="55351B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>
                  <a:solidFill>
                    <a:schemeClr val="bg1"/>
                  </a:solidFill>
                </a:ln>
                <a:solidFill>
                  <a:srgbClr val="C8A5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76</a:t>
            </a:r>
            <a:endParaRPr lang="ru-RU" sz="4400" b="1" dirty="0">
              <a:ln>
                <a:solidFill>
                  <a:schemeClr val="bg1"/>
                </a:solidFill>
              </a:ln>
              <a:solidFill>
                <a:srgbClr val="C8A5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444029" y="3838076"/>
            <a:ext cx="1872208" cy="936104"/>
          </a:xfrm>
          <a:prstGeom prst="rect">
            <a:avLst/>
          </a:prstGeom>
          <a:solidFill>
            <a:srgbClr val="55351B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>
                  <a:solidFill>
                    <a:schemeClr val="bg1"/>
                  </a:solidFill>
                </a:ln>
                <a:solidFill>
                  <a:srgbClr val="C8A5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85</a:t>
            </a:r>
            <a:endParaRPr lang="ru-RU" sz="4400" b="1" dirty="0">
              <a:ln>
                <a:solidFill>
                  <a:schemeClr val="bg1"/>
                </a:solidFill>
              </a:ln>
              <a:solidFill>
                <a:srgbClr val="C8A5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94520" y="4797152"/>
            <a:ext cx="1872208" cy="936104"/>
          </a:xfrm>
          <a:prstGeom prst="rect">
            <a:avLst/>
          </a:prstGeom>
          <a:solidFill>
            <a:srgbClr val="55351B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>
                  <a:solidFill>
                    <a:schemeClr val="bg1"/>
                  </a:solidFill>
                </a:ln>
                <a:solidFill>
                  <a:srgbClr val="C8A5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72</a:t>
            </a:r>
            <a:endParaRPr lang="ru-RU" sz="4400" b="1" dirty="0">
              <a:ln>
                <a:solidFill>
                  <a:schemeClr val="bg1"/>
                </a:solidFill>
              </a:ln>
              <a:solidFill>
                <a:srgbClr val="C8A5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666728" y="4797152"/>
            <a:ext cx="1872208" cy="936104"/>
          </a:xfrm>
          <a:prstGeom prst="rect">
            <a:avLst/>
          </a:prstGeom>
          <a:solidFill>
            <a:srgbClr val="55351B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>
                  <a:solidFill>
                    <a:schemeClr val="bg1"/>
                  </a:solidFill>
                </a:ln>
                <a:solidFill>
                  <a:srgbClr val="C8A5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75</a:t>
            </a:r>
            <a:endParaRPr lang="ru-RU" sz="4400" b="1" dirty="0">
              <a:ln>
                <a:solidFill>
                  <a:schemeClr val="bg1"/>
                </a:solidFill>
              </a:ln>
              <a:solidFill>
                <a:srgbClr val="C8A5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571821" y="4797152"/>
            <a:ext cx="1872208" cy="936104"/>
          </a:xfrm>
          <a:prstGeom prst="rect">
            <a:avLst/>
          </a:prstGeom>
          <a:solidFill>
            <a:srgbClr val="55351B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>
                  <a:solidFill>
                    <a:schemeClr val="bg1"/>
                  </a:solidFill>
                </a:ln>
                <a:solidFill>
                  <a:srgbClr val="C8A5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93</a:t>
            </a:r>
            <a:endParaRPr lang="ru-RU" sz="4400" b="1" dirty="0">
              <a:ln>
                <a:solidFill>
                  <a:schemeClr val="bg1"/>
                </a:solidFill>
              </a:ln>
              <a:solidFill>
                <a:srgbClr val="C8A5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444029" y="4797152"/>
            <a:ext cx="1872208" cy="936104"/>
          </a:xfrm>
          <a:prstGeom prst="rect">
            <a:avLst/>
          </a:prstGeom>
          <a:solidFill>
            <a:srgbClr val="55351B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ln>
                  <a:solidFill>
                    <a:schemeClr val="bg1"/>
                  </a:solidFill>
                </a:ln>
                <a:solidFill>
                  <a:srgbClr val="C8A5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38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731800" y="1253208"/>
            <a:ext cx="936104" cy="936104"/>
          </a:xfrm>
          <a:prstGeom prst="rect">
            <a:avLst/>
          </a:prstGeom>
          <a:solidFill>
            <a:srgbClr val="55351B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/>
          </a:bodyPr>
          <a:lstStyle/>
          <a:p>
            <a:pPr algn="ctr"/>
            <a:r>
              <a:rPr lang="ru-RU" sz="4400" b="1" dirty="0" smtClean="0">
                <a:ln>
                  <a:solidFill>
                    <a:schemeClr val="bg1"/>
                  </a:solidFill>
                </a:ln>
                <a:solidFill>
                  <a:srgbClr val="C8A54C"/>
                </a:solidFill>
                <a:latin typeface="Arial" pitchFamily="34" charset="0"/>
                <a:cs typeface="Arial" pitchFamily="34" charset="0"/>
              </a:rPr>
              <a:t>46</a:t>
            </a:r>
            <a:endParaRPr lang="ru-RU" sz="4400" b="1" dirty="0">
              <a:ln>
                <a:solidFill>
                  <a:schemeClr val="bg1"/>
                </a:solidFill>
              </a:ln>
              <a:solidFill>
                <a:srgbClr val="C8A54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103769" y="1253208"/>
            <a:ext cx="936104" cy="936104"/>
          </a:xfrm>
          <a:prstGeom prst="rect">
            <a:avLst/>
          </a:prstGeom>
          <a:solidFill>
            <a:srgbClr val="55351B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>
                  <a:solidFill>
                    <a:schemeClr val="bg1"/>
                  </a:solidFill>
                </a:ln>
                <a:solidFill>
                  <a:srgbClr val="C8A5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37</a:t>
            </a:r>
            <a:endParaRPr lang="ru-RU" sz="4400" b="1" dirty="0">
              <a:ln>
                <a:solidFill>
                  <a:schemeClr val="bg1"/>
                </a:solidFill>
              </a:ln>
              <a:solidFill>
                <a:srgbClr val="C8A5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444029" y="1253208"/>
            <a:ext cx="936104" cy="936104"/>
          </a:xfrm>
          <a:prstGeom prst="rect">
            <a:avLst/>
          </a:prstGeom>
          <a:solidFill>
            <a:srgbClr val="55351B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>
                  <a:solidFill>
                    <a:schemeClr val="bg1"/>
                  </a:solidFill>
                </a:ln>
                <a:solidFill>
                  <a:srgbClr val="C8A5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83</a:t>
            </a:r>
            <a:endParaRPr lang="ru-RU" sz="4400" b="1" dirty="0">
              <a:ln>
                <a:solidFill>
                  <a:schemeClr val="bg1"/>
                </a:solidFill>
              </a:ln>
              <a:solidFill>
                <a:srgbClr val="C8A5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42" y="1101914"/>
            <a:ext cx="1628197" cy="198884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514" y="963496"/>
            <a:ext cx="1361445" cy="212725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134" y="5488461"/>
            <a:ext cx="1877105" cy="129144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31" name="Рисунок 3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222" y="5196488"/>
            <a:ext cx="1266737" cy="158342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811" y="5870539"/>
            <a:ext cx="1603021" cy="98746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5" name="Прямоугольник 24"/>
          <p:cNvSpPr/>
          <p:nvPr/>
        </p:nvSpPr>
        <p:spPr>
          <a:xfrm>
            <a:off x="3081556" y="1435509"/>
            <a:ext cx="591616" cy="591616"/>
          </a:xfrm>
          <a:prstGeom prst="rect">
            <a:avLst/>
          </a:prstGeom>
          <a:solidFill>
            <a:srgbClr val="55351B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>
                  <a:solidFill>
                    <a:schemeClr val="bg1"/>
                  </a:solidFill>
                </a:ln>
                <a:solidFill>
                  <a:srgbClr val="C8A5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+</a:t>
            </a:r>
            <a:endParaRPr lang="ru-RU" sz="4400" b="1" dirty="0">
              <a:ln>
                <a:solidFill>
                  <a:schemeClr val="bg1"/>
                </a:solidFill>
              </a:ln>
              <a:solidFill>
                <a:srgbClr val="C8A5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436096" y="1425452"/>
            <a:ext cx="591616" cy="591616"/>
          </a:xfrm>
          <a:prstGeom prst="rect">
            <a:avLst/>
          </a:prstGeom>
          <a:solidFill>
            <a:srgbClr val="55351B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>
                  <a:solidFill>
                    <a:schemeClr val="bg1"/>
                  </a:solidFill>
                </a:ln>
                <a:solidFill>
                  <a:srgbClr val="C8A5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=</a:t>
            </a:r>
            <a:endParaRPr lang="ru-RU" sz="4400" b="1" dirty="0">
              <a:ln>
                <a:solidFill>
                  <a:schemeClr val="bg1"/>
                </a:solidFill>
              </a:ln>
              <a:solidFill>
                <a:srgbClr val="C8A5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86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94520" y="2862100"/>
            <a:ext cx="1872208" cy="936104"/>
          </a:xfrm>
          <a:prstGeom prst="rect">
            <a:avLst/>
          </a:prstGeom>
          <a:solidFill>
            <a:srgbClr val="55351B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>
                  <a:solidFill>
                    <a:schemeClr val="bg1"/>
                  </a:solidFill>
                </a:ln>
                <a:solidFill>
                  <a:srgbClr val="C8A5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27</a:t>
            </a:r>
            <a:endParaRPr lang="ru-RU" sz="4400" b="1" dirty="0">
              <a:ln>
                <a:solidFill>
                  <a:schemeClr val="bg1"/>
                </a:solidFill>
              </a:ln>
              <a:solidFill>
                <a:srgbClr val="C8A5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71821" y="2862100"/>
            <a:ext cx="1872208" cy="936104"/>
          </a:xfrm>
          <a:prstGeom prst="rect">
            <a:avLst/>
          </a:prstGeom>
          <a:solidFill>
            <a:srgbClr val="55351B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>
                  <a:solidFill>
                    <a:schemeClr val="bg1"/>
                  </a:solidFill>
                </a:ln>
                <a:solidFill>
                  <a:srgbClr val="C8A5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76</a:t>
            </a:r>
            <a:endParaRPr lang="ru-RU" sz="4400" b="1" dirty="0">
              <a:ln>
                <a:solidFill>
                  <a:schemeClr val="bg1"/>
                </a:solidFill>
              </a:ln>
              <a:solidFill>
                <a:srgbClr val="C8A5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44029" y="2862100"/>
            <a:ext cx="1872208" cy="936104"/>
          </a:xfrm>
          <a:prstGeom prst="rect">
            <a:avLst/>
          </a:prstGeom>
          <a:solidFill>
            <a:srgbClr val="55351B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>
                  <a:solidFill>
                    <a:schemeClr val="bg1"/>
                  </a:solidFill>
                </a:ln>
                <a:solidFill>
                  <a:srgbClr val="C8A5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48</a:t>
            </a:r>
            <a:endParaRPr lang="ru-RU" sz="4400" b="1" dirty="0">
              <a:ln>
                <a:solidFill>
                  <a:schemeClr val="bg1"/>
                </a:solidFill>
              </a:ln>
              <a:solidFill>
                <a:srgbClr val="C8A5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66728" y="2862100"/>
            <a:ext cx="1872208" cy="936104"/>
          </a:xfrm>
          <a:prstGeom prst="rect">
            <a:avLst/>
          </a:prstGeom>
          <a:solidFill>
            <a:srgbClr val="55351B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>
                  <a:solidFill>
                    <a:schemeClr val="bg1"/>
                  </a:solidFill>
                </a:ln>
                <a:solidFill>
                  <a:srgbClr val="C8A5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56</a:t>
            </a:r>
            <a:endParaRPr lang="ru-RU" sz="4400" b="1" dirty="0">
              <a:ln>
                <a:solidFill>
                  <a:schemeClr val="bg1"/>
                </a:solidFill>
              </a:ln>
              <a:solidFill>
                <a:srgbClr val="C8A5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94520" y="3829379"/>
            <a:ext cx="1872208" cy="936104"/>
          </a:xfrm>
          <a:prstGeom prst="rect">
            <a:avLst/>
          </a:prstGeom>
          <a:solidFill>
            <a:srgbClr val="55351B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>
                  <a:solidFill>
                    <a:schemeClr val="bg1"/>
                  </a:solidFill>
                </a:ln>
                <a:solidFill>
                  <a:srgbClr val="C8A5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26</a:t>
            </a:r>
            <a:endParaRPr lang="ru-RU" sz="4400" b="1" dirty="0">
              <a:ln>
                <a:solidFill>
                  <a:schemeClr val="bg1"/>
                </a:solidFill>
              </a:ln>
              <a:solidFill>
                <a:srgbClr val="C8A5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666728" y="3838076"/>
            <a:ext cx="1872208" cy="936104"/>
          </a:xfrm>
          <a:prstGeom prst="rect">
            <a:avLst/>
          </a:prstGeom>
          <a:solidFill>
            <a:srgbClr val="55351B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ln>
                  <a:solidFill>
                    <a:schemeClr val="bg1"/>
                  </a:solidFill>
                </a:ln>
                <a:solidFill>
                  <a:srgbClr val="C8A5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33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571821" y="3838076"/>
            <a:ext cx="1872208" cy="936104"/>
          </a:xfrm>
          <a:prstGeom prst="rect">
            <a:avLst/>
          </a:prstGeom>
          <a:solidFill>
            <a:srgbClr val="55351B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>
                  <a:solidFill>
                    <a:schemeClr val="bg1"/>
                  </a:solidFill>
                </a:ln>
                <a:solidFill>
                  <a:srgbClr val="C8A5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37</a:t>
            </a:r>
            <a:endParaRPr lang="ru-RU" sz="4400" b="1" dirty="0">
              <a:ln>
                <a:solidFill>
                  <a:schemeClr val="bg1"/>
                </a:solidFill>
              </a:ln>
              <a:solidFill>
                <a:srgbClr val="C8A5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444029" y="3838076"/>
            <a:ext cx="1872208" cy="936104"/>
          </a:xfrm>
          <a:prstGeom prst="rect">
            <a:avLst/>
          </a:prstGeom>
          <a:solidFill>
            <a:srgbClr val="55351B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>
                  <a:solidFill>
                    <a:schemeClr val="bg1"/>
                  </a:solidFill>
                </a:ln>
                <a:solidFill>
                  <a:srgbClr val="C8A5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85</a:t>
            </a:r>
            <a:endParaRPr lang="ru-RU" sz="4400" b="1" dirty="0">
              <a:ln>
                <a:solidFill>
                  <a:schemeClr val="bg1"/>
                </a:solidFill>
              </a:ln>
              <a:solidFill>
                <a:srgbClr val="C8A5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94520" y="4797152"/>
            <a:ext cx="1872208" cy="936104"/>
          </a:xfrm>
          <a:prstGeom prst="rect">
            <a:avLst/>
          </a:prstGeom>
          <a:solidFill>
            <a:srgbClr val="55351B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>
                  <a:solidFill>
                    <a:schemeClr val="bg1"/>
                  </a:solidFill>
                </a:ln>
                <a:solidFill>
                  <a:srgbClr val="C8A5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28</a:t>
            </a:r>
            <a:endParaRPr lang="ru-RU" sz="4400" b="1" dirty="0">
              <a:ln>
                <a:solidFill>
                  <a:schemeClr val="bg1"/>
                </a:solidFill>
              </a:ln>
              <a:solidFill>
                <a:srgbClr val="C8A5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666728" y="4797152"/>
            <a:ext cx="1872208" cy="936104"/>
          </a:xfrm>
          <a:prstGeom prst="rect">
            <a:avLst/>
          </a:prstGeom>
          <a:solidFill>
            <a:srgbClr val="55351B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>
                  <a:solidFill>
                    <a:schemeClr val="bg1"/>
                  </a:solidFill>
                </a:ln>
                <a:solidFill>
                  <a:srgbClr val="C8A5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41</a:t>
            </a:r>
            <a:endParaRPr lang="ru-RU" sz="4400" b="1" dirty="0">
              <a:ln>
                <a:solidFill>
                  <a:schemeClr val="bg1"/>
                </a:solidFill>
              </a:ln>
              <a:solidFill>
                <a:srgbClr val="C8A5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571821" y="4797152"/>
            <a:ext cx="1872208" cy="936104"/>
          </a:xfrm>
          <a:prstGeom prst="rect">
            <a:avLst/>
          </a:prstGeom>
          <a:solidFill>
            <a:srgbClr val="55351B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>
                  <a:solidFill>
                    <a:schemeClr val="bg1"/>
                  </a:solidFill>
                </a:ln>
                <a:solidFill>
                  <a:srgbClr val="C8A5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74</a:t>
            </a:r>
            <a:endParaRPr lang="ru-RU" sz="4400" b="1" dirty="0">
              <a:ln>
                <a:solidFill>
                  <a:schemeClr val="bg1"/>
                </a:solidFill>
              </a:ln>
              <a:solidFill>
                <a:srgbClr val="C8A5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444029" y="4797152"/>
            <a:ext cx="1872208" cy="936104"/>
          </a:xfrm>
          <a:prstGeom prst="rect">
            <a:avLst/>
          </a:prstGeom>
          <a:solidFill>
            <a:srgbClr val="55351B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>
                  <a:solidFill>
                    <a:schemeClr val="bg1"/>
                  </a:solidFill>
                </a:ln>
                <a:solidFill>
                  <a:srgbClr val="C8A5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36</a:t>
            </a:r>
            <a:endParaRPr lang="ru-RU" sz="4400" b="1" dirty="0">
              <a:ln>
                <a:solidFill>
                  <a:schemeClr val="bg1"/>
                </a:solidFill>
              </a:ln>
              <a:solidFill>
                <a:srgbClr val="C8A5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731800" y="1253208"/>
            <a:ext cx="936104" cy="936104"/>
          </a:xfrm>
          <a:prstGeom prst="rect">
            <a:avLst/>
          </a:prstGeom>
          <a:solidFill>
            <a:srgbClr val="55351B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/>
          </a:bodyPr>
          <a:lstStyle/>
          <a:p>
            <a:pPr algn="ctr"/>
            <a:r>
              <a:rPr lang="ru-RU" sz="4400" b="1" dirty="0" smtClean="0">
                <a:ln>
                  <a:solidFill>
                    <a:schemeClr val="bg1"/>
                  </a:solidFill>
                </a:ln>
                <a:solidFill>
                  <a:srgbClr val="C8A54C"/>
                </a:solidFill>
                <a:latin typeface="Arial" pitchFamily="34" charset="0"/>
                <a:cs typeface="Arial" pitchFamily="34" charset="0"/>
              </a:rPr>
              <a:t>62</a:t>
            </a:r>
            <a:endParaRPr lang="ru-RU" sz="4400" b="1" dirty="0">
              <a:ln>
                <a:solidFill>
                  <a:schemeClr val="bg1"/>
                </a:solidFill>
              </a:ln>
              <a:solidFill>
                <a:srgbClr val="C8A54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103769" y="1253208"/>
            <a:ext cx="936104" cy="936104"/>
          </a:xfrm>
          <a:prstGeom prst="rect">
            <a:avLst/>
          </a:prstGeom>
          <a:solidFill>
            <a:srgbClr val="55351B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>
                  <a:solidFill>
                    <a:schemeClr val="bg1"/>
                  </a:solidFill>
                </a:ln>
                <a:solidFill>
                  <a:srgbClr val="C8A5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35</a:t>
            </a:r>
            <a:endParaRPr lang="ru-RU" sz="4400" b="1" dirty="0">
              <a:ln>
                <a:solidFill>
                  <a:schemeClr val="bg1"/>
                </a:solidFill>
              </a:ln>
              <a:solidFill>
                <a:srgbClr val="C8A5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444029" y="1253208"/>
            <a:ext cx="936104" cy="936104"/>
          </a:xfrm>
          <a:prstGeom prst="rect">
            <a:avLst/>
          </a:prstGeom>
          <a:solidFill>
            <a:srgbClr val="55351B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>
                  <a:solidFill>
                    <a:schemeClr val="bg1"/>
                  </a:solidFill>
                </a:ln>
                <a:solidFill>
                  <a:srgbClr val="C8A5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27</a:t>
            </a:r>
            <a:endParaRPr lang="ru-RU" sz="4400" b="1" dirty="0">
              <a:ln>
                <a:solidFill>
                  <a:schemeClr val="bg1"/>
                </a:solidFill>
              </a:ln>
              <a:solidFill>
                <a:srgbClr val="C8A5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42" y="1101914"/>
            <a:ext cx="1628197" cy="198884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514" y="963496"/>
            <a:ext cx="1361445" cy="212725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134" y="5488461"/>
            <a:ext cx="1877105" cy="129144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31" name="Рисунок 3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222" y="5196488"/>
            <a:ext cx="1266737" cy="158342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811" y="5870539"/>
            <a:ext cx="1603021" cy="98746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5" name="Прямоугольник 24"/>
          <p:cNvSpPr/>
          <p:nvPr/>
        </p:nvSpPr>
        <p:spPr>
          <a:xfrm>
            <a:off x="3081556" y="1435509"/>
            <a:ext cx="591616" cy="591616"/>
          </a:xfrm>
          <a:prstGeom prst="rect">
            <a:avLst/>
          </a:prstGeom>
          <a:solidFill>
            <a:srgbClr val="55351B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>
                  <a:solidFill>
                    <a:schemeClr val="bg1"/>
                  </a:solidFill>
                </a:ln>
                <a:solidFill>
                  <a:srgbClr val="C8A5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  <a:endParaRPr lang="ru-RU" sz="4400" b="1" dirty="0">
              <a:ln>
                <a:solidFill>
                  <a:schemeClr val="bg1"/>
                </a:solidFill>
              </a:ln>
              <a:solidFill>
                <a:srgbClr val="C8A5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436096" y="1425452"/>
            <a:ext cx="591616" cy="591616"/>
          </a:xfrm>
          <a:prstGeom prst="rect">
            <a:avLst/>
          </a:prstGeom>
          <a:solidFill>
            <a:srgbClr val="55351B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>
                  <a:solidFill>
                    <a:schemeClr val="bg1"/>
                  </a:solidFill>
                </a:ln>
                <a:solidFill>
                  <a:srgbClr val="C8A5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=</a:t>
            </a:r>
            <a:endParaRPr lang="ru-RU" sz="4400" b="1" dirty="0">
              <a:ln>
                <a:solidFill>
                  <a:schemeClr val="bg1"/>
                </a:solidFill>
              </a:ln>
              <a:solidFill>
                <a:srgbClr val="C8A5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636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94520" y="2862100"/>
            <a:ext cx="1872208" cy="936104"/>
          </a:xfrm>
          <a:prstGeom prst="rect">
            <a:avLst/>
          </a:prstGeom>
          <a:solidFill>
            <a:srgbClr val="55351B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>
                  <a:solidFill>
                    <a:schemeClr val="bg1"/>
                  </a:solidFill>
                </a:ln>
                <a:solidFill>
                  <a:srgbClr val="C8A5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74</a:t>
            </a:r>
            <a:endParaRPr lang="ru-RU" sz="4400" b="1" dirty="0">
              <a:ln>
                <a:solidFill>
                  <a:schemeClr val="bg1"/>
                </a:solidFill>
              </a:ln>
              <a:solidFill>
                <a:srgbClr val="C8A5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71821" y="2862100"/>
            <a:ext cx="1872208" cy="936104"/>
          </a:xfrm>
          <a:prstGeom prst="rect">
            <a:avLst/>
          </a:prstGeom>
          <a:solidFill>
            <a:srgbClr val="55351B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>
                  <a:solidFill>
                    <a:schemeClr val="bg1"/>
                  </a:solidFill>
                </a:ln>
                <a:solidFill>
                  <a:srgbClr val="C8A5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76</a:t>
            </a:r>
            <a:endParaRPr lang="ru-RU" sz="4400" b="1" dirty="0">
              <a:ln>
                <a:solidFill>
                  <a:schemeClr val="bg1"/>
                </a:solidFill>
              </a:ln>
              <a:solidFill>
                <a:srgbClr val="C8A5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44029" y="2862100"/>
            <a:ext cx="1872208" cy="936104"/>
          </a:xfrm>
          <a:prstGeom prst="rect">
            <a:avLst/>
          </a:prstGeom>
          <a:solidFill>
            <a:srgbClr val="55351B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>
                  <a:solidFill>
                    <a:schemeClr val="bg1"/>
                  </a:solidFill>
                </a:ln>
                <a:solidFill>
                  <a:srgbClr val="C8A5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58</a:t>
            </a:r>
            <a:endParaRPr lang="ru-RU" sz="4400" b="1" dirty="0">
              <a:ln>
                <a:solidFill>
                  <a:schemeClr val="bg1"/>
                </a:solidFill>
              </a:ln>
              <a:solidFill>
                <a:srgbClr val="C8A5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66728" y="2862100"/>
            <a:ext cx="1872208" cy="936104"/>
          </a:xfrm>
          <a:prstGeom prst="rect">
            <a:avLst/>
          </a:prstGeom>
          <a:solidFill>
            <a:srgbClr val="55351B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>
                  <a:solidFill>
                    <a:schemeClr val="bg1"/>
                  </a:solidFill>
                </a:ln>
                <a:solidFill>
                  <a:srgbClr val="C8A5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56</a:t>
            </a:r>
            <a:endParaRPr lang="ru-RU" sz="4400" b="1" dirty="0">
              <a:ln>
                <a:solidFill>
                  <a:schemeClr val="bg1"/>
                </a:solidFill>
              </a:ln>
              <a:solidFill>
                <a:srgbClr val="C8A5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94520" y="3829379"/>
            <a:ext cx="1872208" cy="936104"/>
          </a:xfrm>
          <a:prstGeom prst="rect">
            <a:avLst/>
          </a:prstGeom>
          <a:solidFill>
            <a:srgbClr val="55351B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>
                  <a:solidFill>
                    <a:schemeClr val="bg1"/>
                  </a:solidFill>
                </a:ln>
                <a:solidFill>
                  <a:srgbClr val="C8A5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73</a:t>
            </a:r>
            <a:endParaRPr lang="ru-RU" sz="4400" b="1" dirty="0">
              <a:ln>
                <a:solidFill>
                  <a:schemeClr val="bg1"/>
                </a:solidFill>
              </a:ln>
              <a:solidFill>
                <a:srgbClr val="C8A5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666728" y="3838076"/>
            <a:ext cx="1872208" cy="936104"/>
          </a:xfrm>
          <a:prstGeom prst="rect">
            <a:avLst/>
          </a:prstGeom>
          <a:solidFill>
            <a:srgbClr val="55351B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>
                  <a:solidFill>
                    <a:schemeClr val="bg1"/>
                  </a:solidFill>
                </a:ln>
                <a:solidFill>
                  <a:srgbClr val="C8A5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92</a:t>
            </a:r>
            <a:endParaRPr lang="ru-RU" sz="4400" b="1" dirty="0">
              <a:ln>
                <a:solidFill>
                  <a:schemeClr val="bg1"/>
                </a:solidFill>
              </a:ln>
              <a:solidFill>
                <a:srgbClr val="C8A5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71821" y="3838076"/>
            <a:ext cx="1872208" cy="936104"/>
          </a:xfrm>
          <a:prstGeom prst="rect">
            <a:avLst/>
          </a:prstGeom>
          <a:solidFill>
            <a:srgbClr val="55351B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>
                  <a:solidFill>
                    <a:schemeClr val="bg1"/>
                  </a:solidFill>
                </a:ln>
                <a:solidFill>
                  <a:srgbClr val="C8A5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76</a:t>
            </a:r>
            <a:endParaRPr lang="ru-RU" sz="4400" b="1" dirty="0">
              <a:ln>
                <a:solidFill>
                  <a:schemeClr val="bg1"/>
                </a:solidFill>
              </a:ln>
              <a:solidFill>
                <a:srgbClr val="C8A5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444029" y="3838076"/>
            <a:ext cx="1872208" cy="936104"/>
          </a:xfrm>
          <a:prstGeom prst="rect">
            <a:avLst/>
          </a:prstGeom>
          <a:solidFill>
            <a:srgbClr val="55351B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>
                  <a:solidFill>
                    <a:schemeClr val="bg1"/>
                  </a:solidFill>
                </a:ln>
                <a:solidFill>
                  <a:srgbClr val="C8A5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85</a:t>
            </a:r>
            <a:endParaRPr lang="ru-RU" sz="4400" b="1" dirty="0">
              <a:ln>
                <a:solidFill>
                  <a:schemeClr val="bg1"/>
                </a:solidFill>
              </a:ln>
              <a:solidFill>
                <a:srgbClr val="C8A5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94520" y="4797152"/>
            <a:ext cx="1872208" cy="936104"/>
          </a:xfrm>
          <a:prstGeom prst="rect">
            <a:avLst/>
          </a:prstGeom>
          <a:solidFill>
            <a:srgbClr val="55351B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>
                  <a:solidFill>
                    <a:schemeClr val="bg1"/>
                  </a:solidFill>
                </a:ln>
                <a:solidFill>
                  <a:srgbClr val="C8A5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91</a:t>
            </a:r>
            <a:endParaRPr lang="ru-RU" sz="4400" b="1" dirty="0">
              <a:ln>
                <a:solidFill>
                  <a:schemeClr val="bg1"/>
                </a:solidFill>
              </a:ln>
              <a:solidFill>
                <a:srgbClr val="C8A5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666728" y="4797152"/>
            <a:ext cx="1872208" cy="936104"/>
          </a:xfrm>
          <a:prstGeom prst="rect">
            <a:avLst/>
          </a:prstGeom>
          <a:solidFill>
            <a:srgbClr val="55351B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>
                  <a:solidFill>
                    <a:schemeClr val="bg1"/>
                  </a:solidFill>
                </a:ln>
                <a:solidFill>
                  <a:srgbClr val="C8A5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75</a:t>
            </a:r>
            <a:endParaRPr lang="ru-RU" sz="4400" b="1" dirty="0">
              <a:ln>
                <a:solidFill>
                  <a:schemeClr val="bg1"/>
                </a:solidFill>
              </a:ln>
              <a:solidFill>
                <a:srgbClr val="C8A5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571821" y="4797152"/>
            <a:ext cx="1872208" cy="936104"/>
          </a:xfrm>
          <a:prstGeom prst="rect">
            <a:avLst/>
          </a:prstGeom>
          <a:solidFill>
            <a:srgbClr val="55351B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>
                  <a:solidFill>
                    <a:schemeClr val="bg1"/>
                  </a:solidFill>
                </a:ln>
                <a:solidFill>
                  <a:srgbClr val="C8A5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93</a:t>
            </a:r>
            <a:endParaRPr lang="ru-RU" sz="4400" b="1" dirty="0">
              <a:ln>
                <a:solidFill>
                  <a:schemeClr val="bg1"/>
                </a:solidFill>
              </a:ln>
              <a:solidFill>
                <a:srgbClr val="C8A5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444029" y="4797152"/>
            <a:ext cx="1872208" cy="936104"/>
          </a:xfrm>
          <a:prstGeom prst="rect">
            <a:avLst/>
          </a:prstGeom>
          <a:solidFill>
            <a:srgbClr val="55351B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ln>
                  <a:solidFill>
                    <a:schemeClr val="bg1"/>
                  </a:solidFill>
                </a:ln>
                <a:solidFill>
                  <a:srgbClr val="C8A5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38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731800" y="1253208"/>
            <a:ext cx="936104" cy="936104"/>
          </a:xfrm>
          <a:prstGeom prst="rect">
            <a:avLst/>
          </a:prstGeom>
          <a:solidFill>
            <a:srgbClr val="55351B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/>
          </a:bodyPr>
          <a:lstStyle/>
          <a:p>
            <a:pPr algn="ctr"/>
            <a:r>
              <a:rPr lang="ru-RU" sz="4400" b="1" dirty="0" smtClean="0">
                <a:ln>
                  <a:solidFill>
                    <a:schemeClr val="bg1"/>
                  </a:solidFill>
                </a:ln>
                <a:solidFill>
                  <a:srgbClr val="C8A54C"/>
                </a:solidFill>
                <a:latin typeface="Arial" pitchFamily="34" charset="0"/>
                <a:cs typeface="Arial" pitchFamily="34" charset="0"/>
              </a:rPr>
              <a:t>24</a:t>
            </a:r>
            <a:endParaRPr lang="ru-RU" sz="4400" b="1" dirty="0">
              <a:ln>
                <a:solidFill>
                  <a:schemeClr val="bg1"/>
                </a:solidFill>
              </a:ln>
              <a:solidFill>
                <a:srgbClr val="C8A54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103769" y="1253208"/>
            <a:ext cx="936104" cy="936104"/>
          </a:xfrm>
          <a:prstGeom prst="rect">
            <a:avLst/>
          </a:prstGeom>
          <a:solidFill>
            <a:srgbClr val="55351B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>
                  <a:solidFill>
                    <a:schemeClr val="bg1"/>
                  </a:solidFill>
                </a:ln>
                <a:solidFill>
                  <a:srgbClr val="C8A5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68</a:t>
            </a:r>
            <a:endParaRPr lang="ru-RU" sz="4400" b="1" dirty="0">
              <a:ln>
                <a:solidFill>
                  <a:schemeClr val="bg1"/>
                </a:solidFill>
              </a:ln>
              <a:solidFill>
                <a:srgbClr val="C8A5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444029" y="1253208"/>
            <a:ext cx="936104" cy="936104"/>
          </a:xfrm>
          <a:prstGeom prst="rect">
            <a:avLst/>
          </a:prstGeom>
          <a:solidFill>
            <a:srgbClr val="55351B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>
                  <a:solidFill>
                    <a:schemeClr val="bg1"/>
                  </a:solidFill>
                </a:ln>
                <a:solidFill>
                  <a:srgbClr val="C8A5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92</a:t>
            </a:r>
            <a:endParaRPr lang="ru-RU" sz="4400" b="1" dirty="0">
              <a:ln>
                <a:solidFill>
                  <a:schemeClr val="bg1"/>
                </a:solidFill>
              </a:ln>
              <a:solidFill>
                <a:srgbClr val="C8A5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42" y="1101914"/>
            <a:ext cx="1628197" cy="198884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514" y="963496"/>
            <a:ext cx="1361445" cy="212725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134" y="5488461"/>
            <a:ext cx="1877105" cy="129144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31" name="Рисунок 3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222" y="5196488"/>
            <a:ext cx="1266737" cy="158342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811" y="5870539"/>
            <a:ext cx="1603021" cy="98746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5" name="Прямоугольник 24"/>
          <p:cNvSpPr/>
          <p:nvPr/>
        </p:nvSpPr>
        <p:spPr>
          <a:xfrm>
            <a:off x="3081556" y="1435509"/>
            <a:ext cx="591616" cy="591616"/>
          </a:xfrm>
          <a:prstGeom prst="rect">
            <a:avLst/>
          </a:prstGeom>
          <a:solidFill>
            <a:srgbClr val="55351B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>
                  <a:solidFill>
                    <a:schemeClr val="bg1"/>
                  </a:solidFill>
                </a:ln>
                <a:solidFill>
                  <a:srgbClr val="C8A5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+</a:t>
            </a:r>
            <a:endParaRPr lang="ru-RU" sz="4400" b="1" dirty="0">
              <a:ln>
                <a:solidFill>
                  <a:schemeClr val="bg1"/>
                </a:solidFill>
              </a:ln>
              <a:solidFill>
                <a:srgbClr val="C8A5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436096" y="1425452"/>
            <a:ext cx="591616" cy="591616"/>
          </a:xfrm>
          <a:prstGeom prst="rect">
            <a:avLst/>
          </a:prstGeom>
          <a:solidFill>
            <a:srgbClr val="55351B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>
                  <a:solidFill>
                    <a:schemeClr val="bg1"/>
                  </a:solidFill>
                </a:ln>
                <a:solidFill>
                  <a:srgbClr val="C8A5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=</a:t>
            </a:r>
            <a:endParaRPr lang="ru-RU" sz="4400" b="1" dirty="0">
              <a:ln>
                <a:solidFill>
                  <a:schemeClr val="bg1"/>
                </a:solidFill>
              </a:ln>
              <a:solidFill>
                <a:srgbClr val="C8A5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341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94520" y="2862100"/>
            <a:ext cx="1872208" cy="936104"/>
          </a:xfrm>
          <a:prstGeom prst="rect">
            <a:avLst/>
          </a:prstGeom>
          <a:solidFill>
            <a:srgbClr val="55351B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>
                  <a:solidFill>
                    <a:schemeClr val="bg1"/>
                  </a:solidFill>
                </a:ln>
                <a:solidFill>
                  <a:srgbClr val="C8A5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27</a:t>
            </a:r>
            <a:endParaRPr lang="ru-RU" sz="4400" b="1" dirty="0">
              <a:ln>
                <a:solidFill>
                  <a:schemeClr val="bg1"/>
                </a:solidFill>
              </a:ln>
              <a:solidFill>
                <a:srgbClr val="C8A5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71821" y="2862100"/>
            <a:ext cx="1872208" cy="936104"/>
          </a:xfrm>
          <a:prstGeom prst="rect">
            <a:avLst/>
          </a:prstGeom>
          <a:solidFill>
            <a:srgbClr val="55351B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>
                  <a:solidFill>
                    <a:schemeClr val="bg1"/>
                  </a:solidFill>
                </a:ln>
                <a:solidFill>
                  <a:srgbClr val="C8A5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76</a:t>
            </a:r>
            <a:endParaRPr lang="ru-RU" sz="4400" b="1" dirty="0">
              <a:ln>
                <a:solidFill>
                  <a:schemeClr val="bg1"/>
                </a:solidFill>
              </a:ln>
              <a:solidFill>
                <a:srgbClr val="C8A5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44029" y="2862100"/>
            <a:ext cx="1872208" cy="936104"/>
          </a:xfrm>
          <a:prstGeom prst="rect">
            <a:avLst/>
          </a:prstGeom>
          <a:solidFill>
            <a:srgbClr val="55351B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>
                  <a:solidFill>
                    <a:schemeClr val="bg1"/>
                  </a:solidFill>
                </a:ln>
                <a:solidFill>
                  <a:srgbClr val="C8A5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48</a:t>
            </a:r>
            <a:endParaRPr lang="ru-RU" sz="4400" b="1" dirty="0">
              <a:ln>
                <a:solidFill>
                  <a:schemeClr val="bg1"/>
                </a:solidFill>
              </a:ln>
              <a:solidFill>
                <a:srgbClr val="C8A5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66728" y="2862100"/>
            <a:ext cx="1872208" cy="936104"/>
          </a:xfrm>
          <a:prstGeom prst="rect">
            <a:avLst/>
          </a:prstGeom>
          <a:solidFill>
            <a:srgbClr val="55351B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>
                  <a:solidFill>
                    <a:schemeClr val="bg1"/>
                  </a:solidFill>
                </a:ln>
                <a:solidFill>
                  <a:srgbClr val="C8A5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56</a:t>
            </a:r>
            <a:endParaRPr lang="ru-RU" sz="4400" b="1" dirty="0">
              <a:ln>
                <a:solidFill>
                  <a:schemeClr val="bg1"/>
                </a:solidFill>
              </a:ln>
              <a:solidFill>
                <a:srgbClr val="C8A5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94520" y="3829379"/>
            <a:ext cx="1872208" cy="936104"/>
          </a:xfrm>
          <a:prstGeom prst="rect">
            <a:avLst/>
          </a:prstGeom>
          <a:solidFill>
            <a:srgbClr val="55351B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>
                  <a:solidFill>
                    <a:schemeClr val="bg1"/>
                  </a:solidFill>
                </a:ln>
                <a:solidFill>
                  <a:srgbClr val="C8A5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43</a:t>
            </a:r>
            <a:endParaRPr lang="ru-RU" sz="4400" b="1" dirty="0">
              <a:ln>
                <a:solidFill>
                  <a:schemeClr val="bg1"/>
                </a:solidFill>
              </a:ln>
              <a:solidFill>
                <a:srgbClr val="C8A5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666728" y="3838076"/>
            <a:ext cx="1872208" cy="936104"/>
          </a:xfrm>
          <a:prstGeom prst="rect">
            <a:avLst/>
          </a:prstGeom>
          <a:solidFill>
            <a:srgbClr val="55351B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ln>
                  <a:solidFill>
                    <a:schemeClr val="bg1"/>
                  </a:solidFill>
                </a:ln>
                <a:solidFill>
                  <a:srgbClr val="C8A5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33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571821" y="3838076"/>
            <a:ext cx="1872208" cy="936104"/>
          </a:xfrm>
          <a:prstGeom prst="rect">
            <a:avLst/>
          </a:prstGeom>
          <a:solidFill>
            <a:srgbClr val="55351B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>
                  <a:solidFill>
                    <a:schemeClr val="bg1"/>
                  </a:solidFill>
                </a:ln>
                <a:solidFill>
                  <a:srgbClr val="C8A5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37</a:t>
            </a:r>
            <a:endParaRPr lang="ru-RU" sz="4400" b="1" dirty="0">
              <a:ln>
                <a:solidFill>
                  <a:schemeClr val="bg1"/>
                </a:solidFill>
              </a:ln>
              <a:solidFill>
                <a:srgbClr val="C8A5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444029" y="3838076"/>
            <a:ext cx="1872208" cy="936104"/>
          </a:xfrm>
          <a:prstGeom prst="rect">
            <a:avLst/>
          </a:prstGeom>
          <a:solidFill>
            <a:srgbClr val="55351B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>
                  <a:solidFill>
                    <a:schemeClr val="bg1"/>
                  </a:solidFill>
                </a:ln>
                <a:solidFill>
                  <a:srgbClr val="C8A5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53</a:t>
            </a:r>
            <a:endParaRPr lang="ru-RU" sz="4400" b="1" dirty="0">
              <a:ln>
                <a:solidFill>
                  <a:schemeClr val="bg1"/>
                </a:solidFill>
              </a:ln>
              <a:solidFill>
                <a:srgbClr val="C8A5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94520" y="4797152"/>
            <a:ext cx="1872208" cy="936104"/>
          </a:xfrm>
          <a:prstGeom prst="rect">
            <a:avLst/>
          </a:prstGeom>
          <a:solidFill>
            <a:srgbClr val="55351B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>
                  <a:solidFill>
                    <a:schemeClr val="bg1"/>
                  </a:solidFill>
                </a:ln>
                <a:solidFill>
                  <a:srgbClr val="C8A5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28</a:t>
            </a:r>
            <a:endParaRPr lang="ru-RU" sz="4400" b="1" dirty="0">
              <a:ln>
                <a:solidFill>
                  <a:schemeClr val="bg1"/>
                </a:solidFill>
              </a:ln>
              <a:solidFill>
                <a:srgbClr val="C8A5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666728" y="4797152"/>
            <a:ext cx="1872208" cy="936104"/>
          </a:xfrm>
          <a:prstGeom prst="rect">
            <a:avLst/>
          </a:prstGeom>
          <a:solidFill>
            <a:srgbClr val="55351B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>
                  <a:solidFill>
                    <a:schemeClr val="bg1"/>
                  </a:solidFill>
                </a:ln>
                <a:solidFill>
                  <a:srgbClr val="C8A5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41</a:t>
            </a:r>
            <a:endParaRPr lang="ru-RU" sz="4400" b="1" dirty="0">
              <a:ln>
                <a:solidFill>
                  <a:schemeClr val="bg1"/>
                </a:solidFill>
              </a:ln>
              <a:solidFill>
                <a:srgbClr val="C8A5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571821" y="4797152"/>
            <a:ext cx="1872208" cy="936104"/>
          </a:xfrm>
          <a:prstGeom prst="rect">
            <a:avLst/>
          </a:prstGeom>
          <a:solidFill>
            <a:srgbClr val="55351B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>
                  <a:solidFill>
                    <a:schemeClr val="bg1"/>
                  </a:solidFill>
                </a:ln>
                <a:solidFill>
                  <a:srgbClr val="C8A5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52</a:t>
            </a:r>
            <a:endParaRPr lang="ru-RU" sz="4400" b="1" dirty="0">
              <a:ln>
                <a:solidFill>
                  <a:schemeClr val="bg1"/>
                </a:solidFill>
              </a:ln>
              <a:solidFill>
                <a:srgbClr val="C8A5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444029" y="4797152"/>
            <a:ext cx="1872208" cy="936104"/>
          </a:xfrm>
          <a:prstGeom prst="rect">
            <a:avLst/>
          </a:prstGeom>
          <a:solidFill>
            <a:srgbClr val="55351B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>
                  <a:solidFill>
                    <a:schemeClr val="bg1"/>
                  </a:solidFill>
                </a:ln>
                <a:solidFill>
                  <a:srgbClr val="C8A5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36</a:t>
            </a:r>
            <a:endParaRPr lang="ru-RU" sz="4400" b="1" dirty="0">
              <a:ln>
                <a:solidFill>
                  <a:schemeClr val="bg1"/>
                </a:solidFill>
              </a:ln>
              <a:solidFill>
                <a:srgbClr val="C8A5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731800" y="1253208"/>
            <a:ext cx="936104" cy="936104"/>
          </a:xfrm>
          <a:prstGeom prst="rect">
            <a:avLst/>
          </a:prstGeom>
          <a:solidFill>
            <a:srgbClr val="55351B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/>
          </a:bodyPr>
          <a:lstStyle/>
          <a:p>
            <a:pPr algn="ctr"/>
            <a:r>
              <a:rPr lang="ru-RU" sz="4400" b="1" dirty="0" smtClean="0">
                <a:ln>
                  <a:solidFill>
                    <a:schemeClr val="bg1"/>
                  </a:solidFill>
                </a:ln>
                <a:solidFill>
                  <a:srgbClr val="C8A54C"/>
                </a:solidFill>
                <a:latin typeface="Arial" pitchFamily="34" charset="0"/>
                <a:cs typeface="Arial" pitchFamily="34" charset="0"/>
              </a:rPr>
              <a:t>71</a:t>
            </a:r>
            <a:endParaRPr lang="ru-RU" sz="4400" b="1" dirty="0">
              <a:ln>
                <a:solidFill>
                  <a:schemeClr val="bg1"/>
                </a:solidFill>
              </a:ln>
              <a:solidFill>
                <a:srgbClr val="C8A54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103769" y="1253208"/>
            <a:ext cx="936104" cy="936104"/>
          </a:xfrm>
          <a:prstGeom prst="rect">
            <a:avLst/>
          </a:prstGeom>
          <a:solidFill>
            <a:srgbClr val="55351B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>
                  <a:solidFill>
                    <a:schemeClr val="bg1"/>
                  </a:solidFill>
                </a:ln>
                <a:solidFill>
                  <a:srgbClr val="C8A5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18</a:t>
            </a:r>
            <a:endParaRPr lang="ru-RU" sz="4400" b="1" dirty="0">
              <a:ln>
                <a:solidFill>
                  <a:schemeClr val="bg1"/>
                </a:solidFill>
              </a:ln>
              <a:solidFill>
                <a:srgbClr val="C8A5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444029" y="1253208"/>
            <a:ext cx="936104" cy="936104"/>
          </a:xfrm>
          <a:prstGeom prst="rect">
            <a:avLst/>
          </a:prstGeom>
          <a:solidFill>
            <a:srgbClr val="55351B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>
                  <a:solidFill>
                    <a:schemeClr val="bg1"/>
                  </a:solidFill>
                </a:ln>
                <a:solidFill>
                  <a:srgbClr val="C8A5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53</a:t>
            </a:r>
            <a:endParaRPr lang="ru-RU" sz="4400" b="1" dirty="0">
              <a:ln>
                <a:solidFill>
                  <a:schemeClr val="bg1"/>
                </a:solidFill>
              </a:ln>
              <a:solidFill>
                <a:srgbClr val="C8A5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42" y="1101914"/>
            <a:ext cx="1628197" cy="198884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514" y="963496"/>
            <a:ext cx="1361445" cy="212725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134" y="5488461"/>
            <a:ext cx="1877105" cy="129144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31" name="Рисунок 3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222" y="5196488"/>
            <a:ext cx="1266737" cy="158342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811" y="5870539"/>
            <a:ext cx="1603021" cy="98746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5" name="Прямоугольник 24"/>
          <p:cNvSpPr/>
          <p:nvPr/>
        </p:nvSpPr>
        <p:spPr>
          <a:xfrm>
            <a:off x="3081556" y="1435509"/>
            <a:ext cx="591616" cy="591616"/>
          </a:xfrm>
          <a:prstGeom prst="rect">
            <a:avLst/>
          </a:prstGeom>
          <a:solidFill>
            <a:srgbClr val="55351B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>
                  <a:solidFill>
                    <a:schemeClr val="bg1"/>
                  </a:solidFill>
                </a:ln>
                <a:solidFill>
                  <a:srgbClr val="C8A5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</a:t>
            </a:r>
            <a:endParaRPr lang="ru-RU" sz="4400" b="1" dirty="0">
              <a:ln>
                <a:solidFill>
                  <a:schemeClr val="bg1"/>
                </a:solidFill>
              </a:ln>
              <a:solidFill>
                <a:srgbClr val="C8A5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436096" y="1425452"/>
            <a:ext cx="591616" cy="591616"/>
          </a:xfrm>
          <a:prstGeom prst="rect">
            <a:avLst/>
          </a:prstGeom>
          <a:solidFill>
            <a:srgbClr val="55351B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>
                  <a:solidFill>
                    <a:schemeClr val="bg1"/>
                  </a:solidFill>
                </a:ln>
                <a:solidFill>
                  <a:srgbClr val="C8A5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=</a:t>
            </a:r>
            <a:endParaRPr lang="ru-RU" sz="4400" b="1" dirty="0">
              <a:ln>
                <a:solidFill>
                  <a:schemeClr val="bg1"/>
                </a:solidFill>
              </a:ln>
              <a:solidFill>
                <a:srgbClr val="C8A5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65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94520" y="2862100"/>
            <a:ext cx="1872208" cy="936104"/>
          </a:xfrm>
          <a:prstGeom prst="rect">
            <a:avLst/>
          </a:prstGeom>
          <a:solidFill>
            <a:srgbClr val="55351B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>
                  <a:solidFill>
                    <a:schemeClr val="bg1"/>
                  </a:solidFill>
                </a:ln>
                <a:solidFill>
                  <a:srgbClr val="C8A5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74</a:t>
            </a:r>
            <a:endParaRPr lang="ru-RU" sz="4400" b="1" dirty="0">
              <a:ln>
                <a:solidFill>
                  <a:schemeClr val="bg1"/>
                </a:solidFill>
              </a:ln>
              <a:solidFill>
                <a:srgbClr val="C8A5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71821" y="2862100"/>
            <a:ext cx="1872208" cy="936104"/>
          </a:xfrm>
          <a:prstGeom prst="rect">
            <a:avLst/>
          </a:prstGeom>
          <a:solidFill>
            <a:srgbClr val="55351B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>
                  <a:solidFill>
                    <a:schemeClr val="bg1"/>
                  </a:solidFill>
                </a:ln>
                <a:solidFill>
                  <a:srgbClr val="C8A5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76</a:t>
            </a:r>
            <a:endParaRPr lang="ru-RU" sz="4400" b="1" dirty="0">
              <a:ln>
                <a:solidFill>
                  <a:schemeClr val="bg1"/>
                </a:solidFill>
              </a:ln>
              <a:solidFill>
                <a:srgbClr val="C8A5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44029" y="2862100"/>
            <a:ext cx="1872208" cy="936104"/>
          </a:xfrm>
          <a:prstGeom prst="rect">
            <a:avLst/>
          </a:prstGeom>
          <a:solidFill>
            <a:srgbClr val="55351B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>
                  <a:solidFill>
                    <a:schemeClr val="bg1"/>
                  </a:solidFill>
                </a:ln>
                <a:solidFill>
                  <a:srgbClr val="C8A5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58</a:t>
            </a:r>
            <a:endParaRPr lang="ru-RU" sz="4400" b="1" dirty="0">
              <a:ln>
                <a:solidFill>
                  <a:schemeClr val="bg1"/>
                </a:solidFill>
              </a:ln>
              <a:solidFill>
                <a:srgbClr val="C8A5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66728" y="2862100"/>
            <a:ext cx="1872208" cy="936104"/>
          </a:xfrm>
          <a:prstGeom prst="rect">
            <a:avLst/>
          </a:prstGeom>
          <a:solidFill>
            <a:srgbClr val="55351B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>
                  <a:solidFill>
                    <a:schemeClr val="bg1"/>
                  </a:solidFill>
                </a:ln>
                <a:solidFill>
                  <a:srgbClr val="C8A5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56</a:t>
            </a:r>
            <a:endParaRPr lang="ru-RU" sz="4400" b="1" dirty="0">
              <a:ln>
                <a:solidFill>
                  <a:schemeClr val="bg1"/>
                </a:solidFill>
              </a:ln>
              <a:solidFill>
                <a:srgbClr val="C8A5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94520" y="3829379"/>
            <a:ext cx="1872208" cy="936104"/>
          </a:xfrm>
          <a:prstGeom prst="rect">
            <a:avLst/>
          </a:prstGeom>
          <a:solidFill>
            <a:srgbClr val="55351B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>
                  <a:solidFill>
                    <a:schemeClr val="bg1"/>
                  </a:solidFill>
                </a:ln>
                <a:solidFill>
                  <a:srgbClr val="C8A5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73</a:t>
            </a:r>
            <a:endParaRPr lang="ru-RU" sz="4400" b="1" dirty="0">
              <a:ln>
                <a:solidFill>
                  <a:schemeClr val="bg1"/>
                </a:solidFill>
              </a:ln>
              <a:solidFill>
                <a:srgbClr val="C8A5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666728" y="3838076"/>
            <a:ext cx="1872208" cy="936104"/>
          </a:xfrm>
          <a:prstGeom prst="rect">
            <a:avLst/>
          </a:prstGeom>
          <a:solidFill>
            <a:srgbClr val="55351B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>
                  <a:solidFill>
                    <a:schemeClr val="bg1"/>
                  </a:solidFill>
                </a:ln>
                <a:solidFill>
                  <a:srgbClr val="C8A5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79</a:t>
            </a:r>
            <a:endParaRPr lang="ru-RU" sz="4400" b="1" dirty="0">
              <a:ln>
                <a:solidFill>
                  <a:schemeClr val="bg1"/>
                </a:solidFill>
              </a:ln>
              <a:solidFill>
                <a:srgbClr val="C8A5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71821" y="3838076"/>
            <a:ext cx="1872208" cy="936104"/>
          </a:xfrm>
          <a:prstGeom prst="rect">
            <a:avLst/>
          </a:prstGeom>
          <a:solidFill>
            <a:srgbClr val="55351B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>
                  <a:solidFill>
                    <a:schemeClr val="bg1"/>
                  </a:solidFill>
                </a:ln>
                <a:solidFill>
                  <a:srgbClr val="C8A5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78</a:t>
            </a:r>
            <a:endParaRPr lang="ru-RU" sz="4400" b="1" dirty="0">
              <a:ln>
                <a:solidFill>
                  <a:schemeClr val="bg1"/>
                </a:solidFill>
              </a:ln>
              <a:solidFill>
                <a:srgbClr val="C8A5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444029" y="3838076"/>
            <a:ext cx="1872208" cy="936104"/>
          </a:xfrm>
          <a:prstGeom prst="rect">
            <a:avLst/>
          </a:prstGeom>
          <a:solidFill>
            <a:srgbClr val="55351B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>
                  <a:solidFill>
                    <a:schemeClr val="bg1"/>
                  </a:solidFill>
                </a:ln>
                <a:solidFill>
                  <a:srgbClr val="C8A5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85</a:t>
            </a:r>
            <a:endParaRPr lang="ru-RU" sz="4400" b="1" dirty="0">
              <a:ln>
                <a:solidFill>
                  <a:schemeClr val="bg1"/>
                </a:solidFill>
              </a:ln>
              <a:solidFill>
                <a:srgbClr val="C8A5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94520" y="4797152"/>
            <a:ext cx="1872208" cy="936104"/>
          </a:xfrm>
          <a:prstGeom prst="rect">
            <a:avLst/>
          </a:prstGeom>
          <a:solidFill>
            <a:srgbClr val="55351B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>
                  <a:solidFill>
                    <a:schemeClr val="bg1"/>
                  </a:solidFill>
                </a:ln>
                <a:solidFill>
                  <a:srgbClr val="C8A5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91</a:t>
            </a:r>
            <a:endParaRPr lang="ru-RU" sz="4400" b="1" dirty="0">
              <a:ln>
                <a:solidFill>
                  <a:schemeClr val="bg1"/>
                </a:solidFill>
              </a:ln>
              <a:solidFill>
                <a:srgbClr val="C8A5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666728" y="4797152"/>
            <a:ext cx="1872208" cy="936104"/>
          </a:xfrm>
          <a:prstGeom prst="rect">
            <a:avLst/>
          </a:prstGeom>
          <a:solidFill>
            <a:srgbClr val="55351B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>
                  <a:solidFill>
                    <a:schemeClr val="bg1"/>
                  </a:solidFill>
                </a:ln>
                <a:solidFill>
                  <a:srgbClr val="C8A5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75</a:t>
            </a:r>
            <a:endParaRPr lang="ru-RU" sz="4400" b="1" dirty="0">
              <a:ln>
                <a:solidFill>
                  <a:schemeClr val="bg1"/>
                </a:solidFill>
              </a:ln>
              <a:solidFill>
                <a:srgbClr val="C8A5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571821" y="4797152"/>
            <a:ext cx="1872208" cy="936104"/>
          </a:xfrm>
          <a:prstGeom prst="rect">
            <a:avLst/>
          </a:prstGeom>
          <a:solidFill>
            <a:srgbClr val="55351B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>
                  <a:solidFill>
                    <a:schemeClr val="bg1"/>
                  </a:solidFill>
                </a:ln>
                <a:solidFill>
                  <a:srgbClr val="C8A5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93</a:t>
            </a:r>
            <a:endParaRPr lang="ru-RU" sz="4400" b="1" dirty="0">
              <a:ln>
                <a:solidFill>
                  <a:schemeClr val="bg1"/>
                </a:solidFill>
              </a:ln>
              <a:solidFill>
                <a:srgbClr val="C8A5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444029" y="4797152"/>
            <a:ext cx="1872208" cy="936104"/>
          </a:xfrm>
          <a:prstGeom prst="rect">
            <a:avLst/>
          </a:prstGeom>
          <a:solidFill>
            <a:srgbClr val="55351B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>
                  <a:solidFill>
                    <a:schemeClr val="bg1"/>
                  </a:solidFill>
                </a:ln>
                <a:solidFill>
                  <a:srgbClr val="C8A5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77</a:t>
            </a:r>
            <a:endParaRPr lang="ru-RU" sz="4400" b="1" dirty="0">
              <a:ln>
                <a:solidFill>
                  <a:schemeClr val="bg1"/>
                </a:solidFill>
              </a:ln>
              <a:solidFill>
                <a:srgbClr val="C8A5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731800" y="1253208"/>
            <a:ext cx="936104" cy="936104"/>
          </a:xfrm>
          <a:prstGeom prst="rect">
            <a:avLst/>
          </a:prstGeom>
          <a:solidFill>
            <a:srgbClr val="55351B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/>
          </a:bodyPr>
          <a:lstStyle/>
          <a:p>
            <a:pPr algn="ctr"/>
            <a:r>
              <a:rPr lang="ru-RU" sz="4400" b="1" dirty="0" smtClean="0">
                <a:ln>
                  <a:solidFill>
                    <a:schemeClr val="bg1"/>
                  </a:solidFill>
                </a:ln>
                <a:solidFill>
                  <a:srgbClr val="C8A54C"/>
                </a:solidFill>
                <a:latin typeface="Arial" pitchFamily="34" charset="0"/>
                <a:cs typeface="Arial" pitchFamily="34" charset="0"/>
              </a:rPr>
              <a:t>19</a:t>
            </a:r>
            <a:endParaRPr lang="ru-RU" sz="4400" b="1" dirty="0">
              <a:ln>
                <a:solidFill>
                  <a:schemeClr val="bg1"/>
                </a:solidFill>
              </a:ln>
              <a:solidFill>
                <a:srgbClr val="C8A54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103769" y="1253208"/>
            <a:ext cx="936104" cy="936104"/>
          </a:xfrm>
          <a:prstGeom prst="rect">
            <a:avLst/>
          </a:prstGeom>
          <a:solidFill>
            <a:srgbClr val="55351B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>
                  <a:solidFill>
                    <a:schemeClr val="bg1"/>
                  </a:solidFill>
                </a:ln>
                <a:solidFill>
                  <a:srgbClr val="C8A5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59</a:t>
            </a:r>
            <a:endParaRPr lang="ru-RU" sz="4400" b="1" dirty="0">
              <a:ln>
                <a:solidFill>
                  <a:schemeClr val="bg1"/>
                </a:solidFill>
              </a:ln>
              <a:solidFill>
                <a:srgbClr val="C8A5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444029" y="1253208"/>
            <a:ext cx="936104" cy="936104"/>
          </a:xfrm>
          <a:prstGeom prst="rect">
            <a:avLst/>
          </a:prstGeom>
          <a:solidFill>
            <a:srgbClr val="55351B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>
                  <a:solidFill>
                    <a:schemeClr val="bg1"/>
                  </a:solidFill>
                </a:ln>
                <a:solidFill>
                  <a:srgbClr val="C8A5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78</a:t>
            </a:r>
            <a:endParaRPr lang="ru-RU" sz="4400" b="1" dirty="0">
              <a:ln>
                <a:solidFill>
                  <a:schemeClr val="bg1"/>
                </a:solidFill>
              </a:ln>
              <a:solidFill>
                <a:srgbClr val="C8A5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42" y="1101914"/>
            <a:ext cx="1628197" cy="198884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5514" y="963496"/>
            <a:ext cx="1361445" cy="212725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134" y="5488461"/>
            <a:ext cx="1877105" cy="129144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31" name="Рисунок 30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0222" y="5196488"/>
            <a:ext cx="1266737" cy="158342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811" y="5870539"/>
            <a:ext cx="1603021" cy="98746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25" name="Прямоугольник 24"/>
          <p:cNvSpPr/>
          <p:nvPr/>
        </p:nvSpPr>
        <p:spPr>
          <a:xfrm>
            <a:off x="3081556" y="1435509"/>
            <a:ext cx="591616" cy="591616"/>
          </a:xfrm>
          <a:prstGeom prst="rect">
            <a:avLst/>
          </a:prstGeom>
          <a:solidFill>
            <a:srgbClr val="55351B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>
                  <a:solidFill>
                    <a:schemeClr val="bg1"/>
                  </a:solidFill>
                </a:ln>
                <a:solidFill>
                  <a:srgbClr val="C8A5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+</a:t>
            </a:r>
            <a:endParaRPr lang="ru-RU" sz="4400" b="1" dirty="0">
              <a:ln>
                <a:solidFill>
                  <a:schemeClr val="bg1"/>
                </a:solidFill>
              </a:ln>
              <a:solidFill>
                <a:srgbClr val="C8A5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436096" y="1425452"/>
            <a:ext cx="591616" cy="591616"/>
          </a:xfrm>
          <a:prstGeom prst="rect">
            <a:avLst/>
          </a:prstGeom>
          <a:solidFill>
            <a:srgbClr val="55351B"/>
          </a:solidFill>
          <a:ln>
            <a:solidFill>
              <a:schemeClr val="bg2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>
                  <a:solidFill>
                    <a:schemeClr val="bg1"/>
                  </a:solidFill>
                </a:ln>
                <a:solidFill>
                  <a:srgbClr val="C8A54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=</a:t>
            </a:r>
            <a:endParaRPr lang="ru-RU" sz="4400" b="1" dirty="0">
              <a:ln>
                <a:solidFill>
                  <a:schemeClr val="bg1"/>
                </a:solidFill>
              </a:ln>
              <a:solidFill>
                <a:srgbClr val="C8A54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24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228</Words>
  <Application>Microsoft Office PowerPoint</Application>
  <PresentationFormat>Экран (4:3)</PresentationFormat>
  <Paragraphs>184</Paragraphs>
  <Slides>12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Admin</cp:lastModifiedBy>
  <cp:revision>19</cp:revision>
  <dcterms:created xsi:type="dcterms:W3CDTF">2019-01-30T17:58:00Z</dcterms:created>
  <dcterms:modified xsi:type="dcterms:W3CDTF">2019-01-31T07:35:09Z</dcterms:modified>
</cp:coreProperties>
</file>