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5F5"/>
    <a:srgbClr val="E88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145D-3EED-442A-ABA8-2C39239C3FC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CCD6-1C9E-4B93-A722-E878B719C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1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145D-3EED-442A-ABA8-2C39239C3FC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CCD6-1C9E-4B93-A722-E878B719C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7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145D-3EED-442A-ABA8-2C39239C3FC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CCD6-1C9E-4B93-A722-E878B719C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45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145D-3EED-442A-ABA8-2C39239C3FC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CCD6-1C9E-4B93-A722-E878B719C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95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145D-3EED-442A-ABA8-2C39239C3FC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CCD6-1C9E-4B93-A722-E878B719C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2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145D-3EED-442A-ABA8-2C39239C3FC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CCD6-1C9E-4B93-A722-E878B719C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84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145D-3EED-442A-ABA8-2C39239C3FC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CCD6-1C9E-4B93-A722-E878B719C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145D-3EED-442A-ABA8-2C39239C3FC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CCD6-1C9E-4B93-A722-E878B719C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145D-3EED-442A-ABA8-2C39239C3FC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CCD6-1C9E-4B93-A722-E878B719C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0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145D-3EED-442A-ABA8-2C39239C3FC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CCD6-1C9E-4B93-A722-E878B719C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94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145D-3EED-442A-ABA8-2C39239C3FC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2CCD6-1C9E-4B93-A722-E878B719C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5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F7D5F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5145D-3EED-442A-ABA8-2C39239C3FC5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2CCD6-1C9E-4B93-A722-E878B719C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7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13300"/>
            <a:ext cx="6552728" cy="1171484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Тема. Зв’язок слів у реченні.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Презентація до уроку української мови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клас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4941168"/>
            <a:ext cx="2880320" cy="1584176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Презентацію підготувала</a:t>
            </a:r>
          </a:p>
          <a:p>
            <a:pPr algn="ctr"/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початкових класів</a:t>
            </a:r>
          </a:p>
          <a:p>
            <a:pPr algn="ctr"/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Маріупольської ЗОШ №56</a:t>
            </a:r>
          </a:p>
          <a:p>
            <a:pPr algn="ctr"/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Дяченко О.Ю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2850794" cy="22158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1608935"/>
            <a:ext cx="3960440" cy="49164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5764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313300"/>
            <a:ext cx="4968551" cy="670892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Зоров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о-слуховий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диктант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85430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Тихе</a:t>
            </a:r>
            <a:r>
              <a:rPr lang="uk-UA" sz="4400" dirty="0" err="1" smtClean="0"/>
              <a:t>сенько</a:t>
            </a:r>
            <a:r>
              <a:rPr lang="uk-UA" sz="4400" dirty="0" smtClean="0"/>
              <a:t> вечір заходить до хати.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22752" y="2100798"/>
            <a:ext cx="72047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Засвічує в вікнах веселі вогні.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22753" y="2775605"/>
            <a:ext cx="84738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Нас кличе до столу вечеряти мати.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85779" y="3521351"/>
            <a:ext cx="6263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І гріють теплом її очі ясні.</a:t>
            </a:r>
            <a:endParaRPr lang="ru-RU" sz="4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41" y="4437112"/>
            <a:ext cx="3203018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0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6" grpId="0"/>
      <p:bldP spid="6" grpId="1"/>
      <p:bldP spid="6" grpId="2"/>
      <p:bldP spid="6" grpId="3"/>
      <p:bldP spid="7" grpId="0"/>
      <p:bldP spid="7" grpId="1"/>
      <p:bldP spid="7" grpId="2"/>
      <p:bldP spid="7" grpId="3"/>
      <p:bldP spid="8" grpId="0"/>
      <p:bldP spid="8" grpId="1"/>
      <p:bldP spid="8" grpId="2"/>
      <p:bldP spid="8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412776"/>
            <a:ext cx="85430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Тихе</a:t>
            </a:r>
            <a:r>
              <a:rPr lang="uk-UA" sz="4400" dirty="0" err="1" smtClean="0"/>
              <a:t>сенько</a:t>
            </a:r>
            <a:r>
              <a:rPr lang="uk-UA" sz="4400" dirty="0" smtClean="0"/>
              <a:t> вечір заходить до хати.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22752" y="2100798"/>
            <a:ext cx="72047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Засвічує в вікнах веселі вогні.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22753" y="2775605"/>
            <a:ext cx="84738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Нас кличе до столу вечеряти мати.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85779" y="3521351"/>
            <a:ext cx="6263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І гріють теплом її очі ясні.</a:t>
            </a:r>
            <a:endParaRPr lang="ru-RU" sz="4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41" y="4437112"/>
            <a:ext cx="3203018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275856" y="2100798"/>
            <a:ext cx="10826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95050" y="2100798"/>
            <a:ext cx="20545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605744" y="2215769"/>
            <a:ext cx="20545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308304" y="3429000"/>
            <a:ext cx="11546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89455" y="3429000"/>
            <a:ext cx="138234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04953" y="3534906"/>
            <a:ext cx="138234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05744" y="4149080"/>
            <a:ext cx="7583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13780" y="4228447"/>
            <a:ext cx="15539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24474" y="4343068"/>
            <a:ext cx="15539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979712" y="313300"/>
            <a:ext cx="4968551" cy="670892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Зоров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о-слуховий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диктант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8" y="2299210"/>
            <a:ext cx="1728192" cy="16691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47" y="1961662"/>
            <a:ext cx="2031200" cy="19168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0064" y="1931348"/>
            <a:ext cx="8194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’’</a:t>
            </a:r>
            <a:endParaRPr lang="ru-RU" sz="96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5610" y="3717032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2</a:t>
            </a:r>
            <a:endParaRPr lang="ru-RU" sz="66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095610" y="3968340"/>
            <a:ext cx="614271" cy="6127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04249"/>
            <a:ext cx="1115552" cy="12835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22" y="2555564"/>
            <a:ext cx="1188705" cy="14127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Горизонтальный свиток 16"/>
          <p:cNvSpPr/>
          <p:nvPr/>
        </p:nvSpPr>
        <p:spPr>
          <a:xfrm>
            <a:off x="2023754" y="260648"/>
            <a:ext cx="4824536" cy="927355"/>
          </a:xfrm>
          <a:prstGeom prst="horizontalScroll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Розв’яжи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ребус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16737" y="5134372"/>
            <a:ext cx="4354991" cy="1152128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підмет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5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94138" y="260648"/>
            <a:ext cx="4824536" cy="927355"/>
          </a:xfrm>
          <a:prstGeom prst="horizontalScroll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Розв’яжи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ребус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04119"/>
            <a:ext cx="1368152" cy="13681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81" y="2556926"/>
            <a:ext cx="1127241" cy="145138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381" y="2504119"/>
            <a:ext cx="1153311" cy="15615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22" y="2598541"/>
            <a:ext cx="1368152" cy="13681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98" y="2710001"/>
            <a:ext cx="1405016" cy="1405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 flipH="1" flipV="1">
            <a:off x="2042504" y="2292122"/>
            <a:ext cx="502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5390" y="3231660"/>
            <a:ext cx="502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endParaRPr lang="ru-RU" sz="96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8459" y="3188195"/>
            <a:ext cx="502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endParaRPr lang="ru-RU" sz="96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7641" y="3181863"/>
            <a:ext cx="502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endParaRPr lang="ru-RU" sz="96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6737" y="5134372"/>
            <a:ext cx="4354991" cy="1152128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присудок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9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164" y="1352803"/>
            <a:ext cx="6343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Білочка виглядає з </a:t>
            </a:r>
            <a:r>
              <a:rPr lang="uk-UA" sz="4400" dirty="0" smtClean="0"/>
              <a:t>дупло.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6735" y="332656"/>
            <a:ext cx="3883455" cy="670892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Робота з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реченнями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6034" y="1805680"/>
            <a:ext cx="6343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Білочка виглядає з </a:t>
            </a:r>
            <a:r>
              <a:rPr lang="uk-UA" sz="4400" dirty="0" smtClean="0"/>
              <a:t>дупла.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920345" y="2832447"/>
            <a:ext cx="7663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Білочка </a:t>
            </a:r>
            <a:r>
              <a:rPr lang="uk-UA" sz="4400" dirty="0" smtClean="0"/>
              <a:t>(що робить?) виглядає.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920345" y="3494179"/>
            <a:ext cx="5923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Виглядає (хто?) </a:t>
            </a:r>
            <a:r>
              <a:rPr lang="uk-UA" sz="4400" dirty="0" smtClean="0"/>
              <a:t>білочка.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920345" y="4170927"/>
            <a:ext cx="6564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Виглядає </a:t>
            </a:r>
            <a:r>
              <a:rPr lang="uk-UA" sz="4400" dirty="0" smtClean="0"/>
              <a:t>(з чого?) з дупла.</a:t>
            </a:r>
            <a:endParaRPr lang="ru-RU" sz="4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2191" y="4555647"/>
            <a:ext cx="2231807" cy="22318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62608" y="2420888"/>
            <a:ext cx="17281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87824" y="2420888"/>
            <a:ext cx="20162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999020" y="2539668"/>
            <a:ext cx="20162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61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164" y="1352803"/>
            <a:ext cx="63164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Мишка сховалась у </a:t>
            </a:r>
            <a:r>
              <a:rPr lang="uk-UA" sz="4400" dirty="0" smtClean="0"/>
              <a:t>нірка.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6735" y="332656"/>
            <a:ext cx="3883455" cy="670892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Робота з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реченнями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6034" y="1805680"/>
            <a:ext cx="62940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Мишка сховалась у нірку.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920345" y="2832447"/>
            <a:ext cx="8128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Мишка (що зробила?) сховалась.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920345" y="3494179"/>
            <a:ext cx="6000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Сховалась </a:t>
            </a:r>
            <a:r>
              <a:rPr lang="uk-UA" sz="4400" dirty="0"/>
              <a:t>(хто?) </a:t>
            </a:r>
            <a:r>
              <a:rPr lang="uk-UA" sz="4400" dirty="0" smtClean="0"/>
              <a:t>мишка.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920345" y="4170927"/>
            <a:ext cx="6360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Сховалась (куди?) у нірку.</a:t>
            </a:r>
            <a:endParaRPr lang="ru-RU" sz="44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77599" y="2420888"/>
            <a:ext cx="17281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873909" y="2420888"/>
            <a:ext cx="22741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873909" y="2539668"/>
            <a:ext cx="22741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28" y="4940756"/>
            <a:ext cx="2367097" cy="172877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9273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164" y="1352803"/>
            <a:ext cx="67950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Дятел шукав комаху </a:t>
            </a:r>
            <a:r>
              <a:rPr lang="uk-UA" sz="4400" dirty="0" smtClean="0"/>
              <a:t>у кора.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6735" y="332656"/>
            <a:ext cx="3883455" cy="670892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Робота з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реченнями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6034" y="1805680"/>
            <a:ext cx="67950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Дятел шукав комаху у корі.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920345" y="2832447"/>
            <a:ext cx="6368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Дятел (що робив?) шукав.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920345" y="3494179"/>
            <a:ext cx="4836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Шукав </a:t>
            </a:r>
            <a:r>
              <a:rPr lang="uk-UA" sz="4400" dirty="0"/>
              <a:t>(хто?) д</a:t>
            </a:r>
            <a:r>
              <a:rPr lang="uk-UA" sz="4400" dirty="0" smtClean="0"/>
              <a:t>ятел.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920345" y="4170927"/>
            <a:ext cx="5130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Шукав (що?) комаху.</a:t>
            </a:r>
            <a:endParaRPr lang="ru-RU" sz="44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07188" y="2420888"/>
            <a:ext cx="13541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611196" y="2444940"/>
            <a:ext cx="132624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11196" y="2539668"/>
            <a:ext cx="132624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42804" y="4874399"/>
            <a:ext cx="56681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Шукав </a:t>
            </a:r>
            <a:r>
              <a:rPr lang="uk-UA" sz="4400" dirty="0" smtClean="0"/>
              <a:t>(у чому?) у корі.</a:t>
            </a:r>
            <a:endParaRPr lang="ru-RU" sz="4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620" flipH="1">
            <a:off x="7057892" y="4706896"/>
            <a:ext cx="1336548" cy="21967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5905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7" grpId="0"/>
      <p:bldP spid="8" grpId="0"/>
      <p:bldP spid="9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207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13</cp:revision>
  <dcterms:created xsi:type="dcterms:W3CDTF">2019-02-10T20:25:08Z</dcterms:created>
  <dcterms:modified xsi:type="dcterms:W3CDTF">2019-02-11T18:33:02Z</dcterms:modified>
</cp:coreProperties>
</file>