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7" r:id="rId8"/>
    <p:sldId id="268" r:id="rId9"/>
    <p:sldId id="261" r:id="rId10"/>
    <p:sldId id="262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6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7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833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3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66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18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4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1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9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6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1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FC7CB1-176C-4F03-ABC5-3E60B2C9CF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0993-A571-4AF8-B754-F56E5E4B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91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1" y="452718"/>
            <a:ext cx="9666513" cy="1062573"/>
          </a:xfrm>
        </p:spPr>
        <p:txBody>
          <a:bodyPr/>
          <a:lstStyle/>
          <a:p>
            <a:r>
              <a:rPr lang="en-US" sz="4400" dirty="0" smtClean="0"/>
              <a:t>       </a:t>
            </a:r>
            <a:r>
              <a:rPr lang="uk-UA" sz="4400" dirty="0" smtClean="0"/>
              <a:t>Бесіда </a:t>
            </a:r>
            <a:r>
              <a:rPr lang="en-US" sz="4400" dirty="0" smtClean="0"/>
              <a:t>&lt;&lt;</a:t>
            </a:r>
            <a:r>
              <a:rPr lang="uk-UA" sz="4400" dirty="0" smtClean="0"/>
              <a:t> Бережіть себе </a:t>
            </a:r>
            <a:r>
              <a:rPr lang="en-US" sz="4400" dirty="0" smtClean="0"/>
              <a:t>&gt;&gt;</a:t>
            </a:r>
            <a:endParaRPr lang="en-US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5" y="2357437"/>
            <a:ext cx="4907688" cy="396498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334104" y="5643155"/>
            <a:ext cx="2886890" cy="78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2020 рік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247786"/>
            <a:ext cx="3072493" cy="3226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6" y="247786"/>
            <a:ext cx="8020593" cy="62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49" y="2468881"/>
            <a:ext cx="3303951" cy="27852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74320"/>
            <a:ext cx="8255726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404950"/>
            <a:ext cx="4012338" cy="3004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5" y="3801291"/>
            <a:ext cx="4711474" cy="284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3801291"/>
            <a:ext cx="4012338" cy="271380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11190" y="1619794"/>
            <a:ext cx="6518364" cy="1606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Бажаю   </a:t>
            </a:r>
            <a:r>
              <a:rPr lang="uk-UA" sz="3600" dirty="0" err="1" smtClean="0">
                <a:solidFill>
                  <a:srgbClr val="002060"/>
                </a:solidFill>
              </a:rPr>
              <a:t>здоров</a:t>
            </a:r>
            <a:r>
              <a:rPr lang="uk-UA" sz="3600" dirty="0" smtClean="0">
                <a:solidFill>
                  <a:srgbClr val="002060"/>
                </a:solidFill>
              </a:rPr>
              <a:t>*я!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50" y="2325189"/>
            <a:ext cx="6709956" cy="433686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09451" y="391886"/>
            <a:ext cx="9157063" cy="1423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Людина часто хворіє, коли до її організму  потрапляють віруси.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3142" y="5603967"/>
            <a:ext cx="4010297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Віруси.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599"/>
            <a:ext cx="10058400" cy="60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4" y="404949"/>
            <a:ext cx="5288688" cy="331347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11234" y="3997234"/>
            <a:ext cx="7863840" cy="1985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Привіт ! Я – вірус .Я родич грипу і застуди.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Мене звуть – </a:t>
            </a:r>
            <a:r>
              <a:rPr lang="uk-UA" sz="2800" dirty="0" err="1" smtClean="0">
                <a:solidFill>
                  <a:schemeClr val="bg1"/>
                </a:solidFill>
              </a:rPr>
              <a:t>коронавірус</a:t>
            </a:r>
            <a:r>
              <a:rPr lang="uk-UA" sz="2800" dirty="0" smtClean="0">
                <a:solidFill>
                  <a:schemeClr val="bg1"/>
                </a:solidFill>
              </a:rPr>
              <a:t> 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5029" y="457201"/>
            <a:ext cx="8490857" cy="3448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&lt;&lt;</a:t>
            </a:r>
            <a:r>
              <a:rPr lang="uk-UA" sz="2400" dirty="0" err="1" smtClean="0">
                <a:solidFill>
                  <a:schemeClr val="bg1"/>
                </a:solidFill>
              </a:rPr>
              <a:t>Коронавірус</a:t>
            </a:r>
            <a:r>
              <a:rPr lang="en-US" sz="2400" dirty="0" smtClean="0">
                <a:solidFill>
                  <a:schemeClr val="bg1"/>
                </a:solidFill>
              </a:rPr>
              <a:t>&gt;&gt;</a:t>
            </a:r>
            <a:r>
              <a:rPr lang="uk-UA" sz="2400" dirty="0" smtClean="0">
                <a:solidFill>
                  <a:schemeClr val="bg1"/>
                </a:solidFill>
              </a:rPr>
              <a:t> – є збірною назвою для різних вірусів, але кожен штам має окрему назву. Цей вірус отримав таку назву завдяки своїй будові : шипи та відростки вірусу візуально схожі на </a:t>
            </a:r>
            <a:r>
              <a:rPr lang="en-US" sz="2400" dirty="0" smtClean="0">
                <a:solidFill>
                  <a:schemeClr val="bg1"/>
                </a:solidFill>
              </a:rPr>
              <a:t>&lt;&lt;</a:t>
            </a:r>
            <a:r>
              <a:rPr lang="uk-UA" sz="2400" dirty="0" smtClean="0">
                <a:solidFill>
                  <a:schemeClr val="bg1"/>
                </a:solidFill>
              </a:rPr>
              <a:t>корону</a:t>
            </a:r>
            <a:r>
              <a:rPr lang="en-US" sz="2400" dirty="0" smtClean="0">
                <a:solidFill>
                  <a:schemeClr val="bg1"/>
                </a:solidFill>
              </a:rPr>
              <a:t> &gt;&gt;</a:t>
            </a:r>
            <a:r>
              <a:rPr lang="uk-UA" sz="2400" dirty="0" smtClean="0">
                <a:solidFill>
                  <a:schemeClr val="bg1"/>
                </a:solidFill>
              </a:rPr>
              <a:t>. За симптомами </a:t>
            </a:r>
            <a:r>
              <a:rPr lang="uk-UA" sz="2400" dirty="0" err="1" smtClean="0">
                <a:solidFill>
                  <a:schemeClr val="bg1"/>
                </a:solidFill>
              </a:rPr>
              <a:t>коронавірус</a:t>
            </a:r>
            <a:r>
              <a:rPr lang="uk-UA" sz="2400" dirty="0" smtClean="0">
                <a:solidFill>
                  <a:schemeClr val="bg1"/>
                </a:solidFill>
              </a:rPr>
              <a:t> схожий на грип :у хворих спостерігається підвищення температури та кашель. Рідка задишка чи пневмонія.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036424"/>
            <a:ext cx="4009345" cy="26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87829" y="156754"/>
            <a:ext cx="9614262" cy="227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Інфекція передається переважно повітряно – крапельним шляхом від зараженої людини або через дотик до забруднених поверхонь.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В нашій країні оголошено загальнонаціональний карантин.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Ти повинен знати, що існує такий вірус, але не дуже турбуйся ,адже дорослі роблять усе можливе для твоєї безпеки. Ти тільки виконуй правила 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31" y="2534194"/>
            <a:ext cx="7183483" cy="40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4" y="214714"/>
            <a:ext cx="10058400" cy="639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261257"/>
            <a:ext cx="7302137" cy="6374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3052" y="1442629"/>
            <a:ext cx="6622869" cy="3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70663" y="2690949"/>
            <a:ext cx="3526971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Миття   рук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2961" y="1110343"/>
            <a:ext cx="31873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Після повернення з вулиці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д</a:t>
            </a:r>
            <a:r>
              <a:rPr lang="uk-UA" dirty="0" smtClean="0">
                <a:solidFill>
                  <a:schemeClr val="bg1"/>
                </a:solidFill>
              </a:rPr>
              <a:t>одому.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30983" y="1110344"/>
            <a:ext cx="36053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Після чхання , кашляння.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0263" y="3095897"/>
            <a:ext cx="29260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Після відвідування туалету.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42218" y="2873829"/>
            <a:ext cx="31612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До і після приготування їжі.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0240" y="4924697"/>
            <a:ext cx="32918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До і після догляду за хворим.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3314" y="4924697"/>
            <a:ext cx="369678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Після контакту з тваринами.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186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       Бесіда &lt;&lt; Бережіть себе &gt;&gt;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Бесіда &lt;&lt; Бережіть себе &gt;&gt;</dc:title>
  <dc:creator>Love</dc:creator>
  <cp:lastModifiedBy>Love</cp:lastModifiedBy>
  <cp:revision>6</cp:revision>
  <dcterms:created xsi:type="dcterms:W3CDTF">2020-04-01T17:48:53Z</dcterms:created>
  <dcterms:modified xsi:type="dcterms:W3CDTF">2020-04-01T18:56:54Z</dcterms:modified>
</cp:coreProperties>
</file>