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67" r:id="rId4"/>
    <p:sldId id="281" r:id="rId5"/>
    <p:sldId id="274" r:id="rId6"/>
    <p:sldId id="275" r:id="rId7"/>
    <p:sldId id="276" r:id="rId8"/>
    <p:sldId id="277" r:id="rId9"/>
    <p:sldId id="278" r:id="rId10"/>
    <p:sldId id="266" r:id="rId11"/>
    <p:sldId id="268" r:id="rId12"/>
    <p:sldId id="280" r:id="rId13"/>
    <p:sldId id="286" r:id="rId14"/>
    <p:sldId id="260" r:id="rId15"/>
    <p:sldId id="285" r:id="rId16"/>
    <p:sldId id="284" r:id="rId17"/>
    <p:sldId id="283" r:id="rId18"/>
    <p:sldId id="271" r:id="rId19"/>
    <p:sldId id="272" r:id="rId20"/>
    <p:sldId id="287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756CB-EF27-4E15-ADC0-E268592BD4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951098-EED2-4567-B409-0C4C57BAC1AB}">
      <dgm:prSet phldrT="[Текст]"/>
      <dgm:spPr/>
      <dgm:t>
        <a:bodyPr/>
        <a:lstStyle/>
        <a:p>
          <a:r>
            <a:rPr lang="uk-UA" dirty="0" smtClean="0"/>
            <a:t>Має найвищу юридичну силу, бо є фундаментом для всіх законів</a:t>
          </a:r>
          <a:endParaRPr lang="ru-RU" dirty="0"/>
        </a:p>
      </dgm:t>
    </dgm:pt>
    <dgm:pt modelId="{DB6B6E54-8A73-4CCD-8D6E-8E3CEB46FD66}" type="parTrans" cxnId="{5656BEE0-089B-4708-B0B8-C010B07EF973}">
      <dgm:prSet/>
      <dgm:spPr/>
      <dgm:t>
        <a:bodyPr/>
        <a:lstStyle/>
        <a:p>
          <a:endParaRPr lang="ru-RU"/>
        </a:p>
      </dgm:t>
    </dgm:pt>
    <dgm:pt modelId="{733C7B01-E638-4F4F-B63D-A23B0B038FF5}" type="sibTrans" cxnId="{5656BEE0-089B-4708-B0B8-C010B07EF973}">
      <dgm:prSet/>
      <dgm:spPr/>
      <dgm:t>
        <a:bodyPr/>
        <a:lstStyle/>
        <a:p>
          <a:endParaRPr lang="ru-RU"/>
        </a:p>
      </dgm:t>
    </dgm:pt>
    <dgm:pt modelId="{6D6A9B1B-01FA-4871-81A7-77B24D5E03B7}">
      <dgm:prSet phldrT="[Текст]"/>
      <dgm:spPr/>
      <dgm:t>
        <a:bodyPr/>
        <a:lstStyle/>
        <a:p>
          <a:r>
            <a:rPr lang="uk-UA" dirty="0" smtClean="0"/>
            <a:t>Її розробляють та приймають (змінюють) в особливому порядку </a:t>
          </a:r>
          <a:endParaRPr lang="ru-RU" dirty="0"/>
        </a:p>
      </dgm:t>
    </dgm:pt>
    <dgm:pt modelId="{1DA22585-A8B0-47B2-A8AE-96182FAFC464}" type="parTrans" cxnId="{B1E4D856-26C2-4AD4-A77F-B2C4C03F122B}">
      <dgm:prSet/>
      <dgm:spPr/>
      <dgm:t>
        <a:bodyPr/>
        <a:lstStyle/>
        <a:p>
          <a:endParaRPr lang="ru-RU"/>
        </a:p>
      </dgm:t>
    </dgm:pt>
    <dgm:pt modelId="{F60239C6-AD40-4113-AAF2-9260FFD629E3}" type="sibTrans" cxnId="{B1E4D856-26C2-4AD4-A77F-B2C4C03F122B}">
      <dgm:prSet/>
      <dgm:spPr/>
      <dgm:t>
        <a:bodyPr/>
        <a:lstStyle/>
        <a:p>
          <a:endParaRPr lang="ru-RU"/>
        </a:p>
      </dgm:t>
    </dgm:pt>
    <dgm:pt modelId="{CF1BD271-4CA2-4E46-B66F-92AF1877FAF5}">
      <dgm:prSet phldrT="[Текст]"/>
      <dgm:spPr/>
      <dgm:t>
        <a:bodyPr/>
        <a:lstStyle/>
        <a:p>
          <a:r>
            <a:rPr lang="uk-UA" dirty="0" smtClean="0"/>
            <a:t>Відзначається підвищеною стабільністю</a:t>
          </a:r>
          <a:endParaRPr lang="ru-RU" dirty="0"/>
        </a:p>
      </dgm:t>
    </dgm:pt>
    <dgm:pt modelId="{E8017F11-8EB7-450D-AD8A-33ED99F7EF59}" type="parTrans" cxnId="{B3A8F995-7F68-46E3-B0CD-434F99F64F0E}">
      <dgm:prSet/>
      <dgm:spPr/>
      <dgm:t>
        <a:bodyPr/>
        <a:lstStyle/>
        <a:p>
          <a:endParaRPr lang="ru-RU"/>
        </a:p>
      </dgm:t>
    </dgm:pt>
    <dgm:pt modelId="{485A055D-176F-46FD-B9A6-43F1A102C3A4}" type="sibTrans" cxnId="{B3A8F995-7F68-46E3-B0CD-434F99F64F0E}">
      <dgm:prSet/>
      <dgm:spPr/>
      <dgm:t>
        <a:bodyPr/>
        <a:lstStyle/>
        <a:p>
          <a:endParaRPr lang="ru-RU"/>
        </a:p>
      </dgm:t>
    </dgm:pt>
    <dgm:pt modelId="{852F7CDF-83F5-4866-B3D0-36B6EF235BB4}">
      <dgm:prSet/>
      <dgm:spPr/>
      <dgm:t>
        <a:bodyPr/>
        <a:lstStyle/>
        <a:p>
          <a:r>
            <a:rPr lang="uk-UA" dirty="0" smtClean="0"/>
            <a:t>Установчий характер</a:t>
          </a:r>
          <a:endParaRPr lang="ru-RU" dirty="0"/>
        </a:p>
      </dgm:t>
    </dgm:pt>
    <dgm:pt modelId="{BE0D2058-16A1-4AA2-977D-AD279DDF79EE}" type="parTrans" cxnId="{D3CA36C3-A173-4A64-8A16-F85DF420DD44}">
      <dgm:prSet/>
      <dgm:spPr/>
      <dgm:t>
        <a:bodyPr/>
        <a:lstStyle/>
        <a:p>
          <a:endParaRPr lang="ru-RU"/>
        </a:p>
      </dgm:t>
    </dgm:pt>
    <dgm:pt modelId="{B7FA1F01-400A-4C47-A394-E32D21E3305F}" type="sibTrans" cxnId="{D3CA36C3-A173-4A64-8A16-F85DF420DD44}">
      <dgm:prSet/>
      <dgm:spPr/>
      <dgm:t>
        <a:bodyPr/>
        <a:lstStyle/>
        <a:p>
          <a:endParaRPr lang="ru-RU"/>
        </a:p>
      </dgm:t>
    </dgm:pt>
    <dgm:pt modelId="{27A613B1-97B7-40C1-97BD-A1250B064805}">
      <dgm:prSet/>
      <dgm:spPr/>
      <dgm:t>
        <a:bodyPr/>
        <a:lstStyle/>
        <a:p>
          <a:r>
            <a:rPr lang="uk-UA" dirty="0" smtClean="0"/>
            <a:t>Має високий рівень захисту зі сторони держави</a:t>
          </a:r>
          <a:endParaRPr lang="ru-RU" dirty="0"/>
        </a:p>
      </dgm:t>
    </dgm:pt>
    <dgm:pt modelId="{9DB8FB90-402D-4619-A91E-7852F440BE0B}" type="parTrans" cxnId="{202FF363-BAA7-4F52-9AAD-5BBBBB634151}">
      <dgm:prSet/>
      <dgm:spPr/>
      <dgm:t>
        <a:bodyPr/>
        <a:lstStyle/>
        <a:p>
          <a:endParaRPr lang="ru-RU"/>
        </a:p>
      </dgm:t>
    </dgm:pt>
    <dgm:pt modelId="{CCF0EF5F-75F0-4C1F-B2C4-D4C9F5856CF7}" type="sibTrans" cxnId="{202FF363-BAA7-4F52-9AAD-5BBBBB634151}">
      <dgm:prSet/>
      <dgm:spPr/>
      <dgm:t>
        <a:bodyPr/>
        <a:lstStyle/>
        <a:p>
          <a:endParaRPr lang="ru-RU"/>
        </a:p>
      </dgm:t>
    </dgm:pt>
    <dgm:pt modelId="{9EEB4F12-7A33-4241-87EE-C441F7FFC090}" type="pres">
      <dgm:prSet presAssocID="{DB5756CB-EF27-4E15-ADC0-E268592BD4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74E669-7A2A-480C-9868-B09351CC5DBD}" type="pres">
      <dgm:prSet presAssocID="{C7951098-EED2-4567-B409-0C4C57BAC1AB}" presName="parentLin" presStyleCnt="0"/>
      <dgm:spPr/>
    </dgm:pt>
    <dgm:pt modelId="{671D724A-EE05-4819-A018-89760FADF4A9}" type="pres">
      <dgm:prSet presAssocID="{C7951098-EED2-4567-B409-0C4C57BAC1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B0FF2A7-A986-4F5B-8178-183AA1DD3F5C}" type="pres">
      <dgm:prSet presAssocID="{C7951098-EED2-4567-B409-0C4C57BAC1AB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56FC2-390D-4AE8-96D9-CDAF1D5E1F4D}" type="pres">
      <dgm:prSet presAssocID="{C7951098-EED2-4567-B409-0C4C57BAC1AB}" presName="negativeSpace" presStyleCnt="0"/>
      <dgm:spPr/>
    </dgm:pt>
    <dgm:pt modelId="{254BD3B5-116A-443E-8380-3DF48A54B0FC}" type="pres">
      <dgm:prSet presAssocID="{C7951098-EED2-4567-B409-0C4C57BAC1AB}" presName="childText" presStyleLbl="conFgAcc1" presStyleIdx="0" presStyleCnt="5">
        <dgm:presLayoutVars>
          <dgm:bulletEnabled val="1"/>
        </dgm:presLayoutVars>
      </dgm:prSet>
      <dgm:spPr/>
    </dgm:pt>
    <dgm:pt modelId="{CF7540FA-959A-4D9B-AD0A-4862DA2FCD02}" type="pres">
      <dgm:prSet presAssocID="{733C7B01-E638-4F4F-B63D-A23B0B038FF5}" presName="spaceBetweenRectangles" presStyleCnt="0"/>
      <dgm:spPr/>
    </dgm:pt>
    <dgm:pt modelId="{CC7610B0-1639-4314-A232-142FEDD0D8A1}" type="pres">
      <dgm:prSet presAssocID="{6D6A9B1B-01FA-4871-81A7-77B24D5E03B7}" presName="parentLin" presStyleCnt="0"/>
      <dgm:spPr/>
    </dgm:pt>
    <dgm:pt modelId="{92BE2DB8-0493-44B6-9C03-A17F3122E4F6}" type="pres">
      <dgm:prSet presAssocID="{6D6A9B1B-01FA-4871-81A7-77B24D5E03B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33A1CFA-C7C0-4909-BC47-E3BC486DD032}" type="pres">
      <dgm:prSet presAssocID="{6D6A9B1B-01FA-4871-81A7-77B24D5E03B7}" presName="parentText" presStyleLbl="node1" presStyleIdx="1" presStyleCnt="5" custScaleX="13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005B1-5BD1-4503-AEB0-763167ADA5D9}" type="pres">
      <dgm:prSet presAssocID="{6D6A9B1B-01FA-4871-81A7-77B24D5E03B7}" presName="negativeSpace" presStyleCnt="0"/>
      <dgm:spPr/>
    </dgm:pt>
    <dgm:pt modelId="{06D6ECF6-6DE0-4D6D-A5F8-3462BD4323D9}" type="pres">
      <dgm:prSet presAssocID="{6D6A9B1B-01FA-4871-81A7-77B24D5E03B7}" presName="childText" presStyleLbl="conFgAcc1" presStyleIdx="1" presStyleCnt="5">
        <dgm:presLayoutVars>
          <dgm:bulletEnabled val="1"/>
        </dgm:presLayoutVars>
      </dgm:prSet>
      <dgm:spPr/>
    </dgm:pt>
    <dgm:pt modelId="{1AC0161D-845F-4579-818E-27A4B02B1F7C}" type="pres">
      <dgm:prSet presAssocID="{F60239C6-AD40-4113-AAF2-9260FFD629E3}" presName="spaceBetweenRectangles" presStyleCnt="0"/>
      <dgm:spPr/>
    </dgm:pt>
    <dgm:pt modelId="{6EF74AE5-B12C-40C6-84E2-3CC70B9A04C8}" type="pres">
      <dgm:prSet presAssocID="{CF1BD271-4CA2-4E46-B66F-92AF1877FAF5}" presName="parentLin" presStyleCnt="0"/>
      <dgm:spPr/>
    </dgm:pt>
    <dgm:pt modelId="{D850E84B-A1CE-40D6-BB8C-D9BA501A6F0C}" type="pres">
      <dgm:prSet presAssocID="{CF1BD271-4CA2-4E46-B66F-92AF1877FAF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F3F4506-9625-447C-92BB-88FF59F740E8}" type="pres">
      <dgm:prSet presAssocID="{CF1BD271-4CA2-4E46-B66F-92AF1877FAF5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44D39-5D9D-424E-A558-A44BF3715160}" type="pres">
      <dgm:prSet presAssocID="{CF1BD271-4CA2-4E46-B66F-92AF1877FAF5}" presName="negativeSpace" presStyleCnt="0"/>
      <dgm:spPr/>
    </dgm:pt>
    <dgm:pt modelId="{F70605B9-B246-416E-BDAD-BF4064F4F601}" type="pres">
      <dgm:prSet presAssocID="{CF1BD271-4CA2-4E46-B66F-92AF1877FAF5}" presName="childText" presStyleLbl="conFgAcc1" presStyleIdx="2" presStyleCnt="5">
        <dgm:presLayoutVars>
          <dgm:bulletEnabled val="1"/>
        </dgm:presLayoutVars>
      </dgm:prSet>
      <dgm:spPr/>
    </dgm:pt>
    <dgm:pt modelId="{5629BF17-B0C1-4A8E-94B8-0FEE693BC0A5}" type="pres">
      <dgm:prSet presAssocID="{485A055D-176F-46FD-B9A6-43F1A102C3A4}" presName="spaceBetweenRectangles" presStyleCnt="0"/>
      <dgm:spPr/>
    </dgm:pt>
    <dgm:pt modelId="{E4CFB715-9A6C-466E-965C-C36BE9A389E7}" type="pres">
      <dgm:prSet presAssocID="{852F7CDF-83F5-4866-B3D0-36B6EF235BB4}" presName="parentLin" presStyleCnt="0"/>
      <dgm:spPr/>
    </dgm:pt>
    <dgm:pt modelId="{D08A29B6-8B4D-4AD7-BC73-E55425CC4E53}" type="pres">
      <dgm:prSet presAssocID="{852F7CDF-83F5-4866-B3D0-36B6EF235BB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536083-3F11-4DE5-BEFD-CF7ACD9528EF}" type="pres">
      <dgm:prSet presAssocID="{852F7CDF-83F5-4866-B3D0-36B6EF235BB4}" presName="parentText" presStyleLbl="node1" presStyleIdx="3" presStyleCnt="5" custScaleX="13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D6C60-720E-49F4-810C-C997FEB7CBA2}" type="pres">
      <dgm:prSet presAssocID="{852F7CDF-83F5-4866-B3D0-36B6EF235BB4}" presName="negativeSpace" presStyleCnt="0"/>
      <dgm:spPr/>
    </dgm:pt>
    <dgm:pt modelId="{3A9BD44C-C223-4CBE-AD2A-F9A2C8552DFF}" type="pres">
      <dgm:prSet presAssocID="{852F7CDF-83F5-4866-B3D0-36B6EF235BB4}" presName="childText" presStyleLbl="conFgAcc1" presStyleIdx="3" presStyleCnt="5">
        <dgm:presLayoutVars>
          <dgm:bulletEnabled val="1"/>
        </dgm:presLayoutVars>
      </dgm:prSet>
      <dgm:spPr/>
    </dgm:pt>
    <dgm:pt modelId="{EB443682-9155-48CA-AAD9-96EE1E26C93B}" type="pres">
      <dgm:prSet presAssocID="{B7FA1F01-400A-4C47-A394-E32D21E3305F}" presName="spaceBetweenRectangles" presStyleCnt="0"/>
      <dgm:spPr/>
    </dgm:pt>
    <dgm:pt modelId="{6859AEC0-3868-48B0-8EAE-E5DF4FB1946C}" type="pres">
      <dgm:prSet presAssocID="{27A613B1-97B7-40C1-97BD-A1250B064805}" presName="parentLin" presStyleCnt="0"/>
      <dgm:spPr/>
    </dgm:pt>
    <dgm:pt modelId="{B40D6F33-68C9-4280-B188-74BB37C77C57}" type="pres">
      <dgm:prSet presAssocID="{27A613B1-97B7-40C1-97BD-A1250B06480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1E41CD1-73FF-4C70-BE62-C423BD6A8936}" type="pres">
      <dgm:prSet presAssocID="{27A613B1-97B7-40C1-97BD-A1250B064805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1A995-AAA5-4A05-A235-E7E3C562ABB1}" type="pres">
      <dgm:prSet presAssocID="{27A613B1-97B7-40C1-97BD-A1250B064805}" presName="negativeSpace" presStyleCnt="0"/>
      <dgm:spPr/>
    </dgm:pt>
    <dgm:pt modelId="{56E90293-1CD4-404F-A0C7-27F632099293}" type="pres">
      <dgm:prSet presAssocID="{27A613B1-97B7-40C1-97BD-A1250B0648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A8BB23-DEA3-4714-B77E-A587D70F7611}" type="presOf" srcId="{C7951098-EED2-4567-B409-0C4C57BAC1AB}" destId="{671D724A-EE05-4819-A018-89760FADF4A9}" srcOrd="0" destOrd="0" presId="urn:microsoft.com/office/officeart/2005/8/layout/list1"/>
    <dgm:cxn modelId="{43DB2F5E-09C3-4147-96C5-386550BCC883}" type="presOf" srcId="{CF1BD271-4CA2-4E46-B66F-92AF1877FAF5}" destId="{0F3F4506-9625-447C-92BB-88FF59F740E8}" srcOrd="1" destOrd="0" presId="urn:microsoft.com/office/officeart/2005/8/layout/list1"/>
    <dgm:cxn modelId="{4D753CA6-31BB-4911-8884-5CA399DE0AE9}" type="presOf" srcId="{DB5756CB-EF27-4E15-ADC0-E268592BD4C3}" destId="{9EEB4F12-7A33-4241-87EE-C441F7FFC090}" srcOrd="0" destOrd="0" presId="urn:microsoft.com/office/officeart/2005/8/layout/list1"/>
    <dgm:cxn modelId="{B3A8F995-7F68-46E3-B0CD-434F99F64F0E}" srcId="{DB5756CB-EF27-4E15-ADC0-E268592BD4C3}" destId="{CF1BD271-4CA2-4E46-B66F-92AF1877FAF5}" srcOrd="2" destOrd="0" parTransId="{E8017F11-8EB7-450D-AD8A-33ED99F7EF59}" sibTransId="{485A055D-176F-46FD-B9A6-43F1A102C3A4}"/>
    <dgm:cxn modelId="{161D7EDF-7128-462C-93F2-A3578CCA3C41}" type="presOf" srcId="{27A613B1-97B7-40C1-97BD-A1250B064805}" destId="{B40D6F33-68C9-4280-B188-74BB37C77C57}" srcOrd="0" destOrd="0" presId="urn:microsoft.com/office/officeart/2005/8/layout/list1"/>
    <dgm:cxn modelId="{EAB56928-A7C4-47CA-9ED6-AAFAD3B62D05}" type="presOf" srcId="{852F7CDF-83F5-4866-B3D0-36B6EF235BB4}" destId="{D08A29B6-8B4D-4AD7-BC73-E55425CC4E53}" srcOrd="0" destOrd="0" presId="urn:microsoft.com/office/officeart/2005/8/layout/list1"/>
    <dgm:cxn modelId="{5656BEE0-089B-4708-B0B8-C010B07EF973}" srcId="{DB5756CB-EF27-4E15-ADC0-E268592BD4C3}" destId="{C7951098-EED2-4567-B409-0C4C57BAC1AB}" srcOrd="0" destOrd="0" parTransId="{DB6B6E54-8A73-4CCD-8D6E-8E3CEB46FD66}" sibTransId="{733C7B01-E638-4F4F-B63D-A23B0B038FF5}"/>
    <dgm:cxn modelId="{D3CA36C3-A173-4A64-8A16-F85DF420DD44}" srcId="{DB5756CB-EF27-4E15-ADC0-E268592BD4C3}" destId="{852F7CDF-83F5-4866-B3D0-36B6EF235BB4}" srcOrd="3" destOrd="0" parTransId="{BE0D2058-16A1-4AA2-977D-AD279DDF79EE}" sibTransId="{B7FA1F01-400A-4C47-A394-E32D21E3305F}"/>
    <dgm:cxn modelId="{B1E4D856-26C2-4AD4-A77F-B2C4C03F122B}" srcId="{DB5756CB-EF27-4E15-ADC0-E268592BD4C3}" destId="{6D6A9B1B-01FA-4871-81A7-77B24D5E03B7}" srcOrd="1" destOrd="0" parTransId="{1DA22585-A8B0-47B2-A8AE-96182FAFC464}" sibTransId="{F60239C6-AD40-4113-AAF2-9260FFD629E3}"/>
    <dgm:cxn modelId="{208E4385-C0AA-4FDD-BF8A-99279496A6E4}" type="presOf" srcId="{6D6A9B1B-01FA-4871-81A7-77B24D5E03B7}" destId="{533A1CFA-C7C0-4909-BC47-E3BC486DD032}" srcOrd="1" destOrd="0" presId="urn:microsoft.com/office/officeart/2005/8/layout/list1"/>
    <dgm:cxn modelId="{202FF363-BAA7-4F52-9AAD-5BBBBB634151}" srcId="{DB5756CB-EF27-4E15-ADC0-E268592BD4C3}" destId="{27A613B1-97B7-40C1-97BD-A1250B064805}" srcOrd="4" destOrd="0" parTransId="{9DB8FB90-402D-4619-A91E-7852F440BE0B}" sibTransId="{CCF0EF5F-75F0-4C1F-B2C4-D4C9F5856CF7}"/>
    <dgm:cxn modelId="{288E2C50-F188-4AAC-9A8F-E930594A58CE}" type="presOf" srcId="{6D6A9B1B-01FA-4871-81A7-77B24D5E03B7}" destId="{92BE2DB8-0493-44B6-9C03-A17F3122E4F6}" srcOrd="0" destOrd="0" presId="urn:microsoft.com/office/officeart/2005/8/layout/list1"/>
    <dgm:cxn modelId="{FDB4B39C-43F2-48DE-A8F1-C298053BA6AB}" type="presOf" srcId="{852F7CDF-83F5-4866-B3D0-36B6EF235BB4}" destId="{53536083-3F11-4DE5-BEFD-CF7ACD9528EF}" srcOrd="1" destOrd="0" presId="urn:microsoft.com/office/officeart/2005/8/layout/list1"/>
    <dgm:cxn modelId="{FE33A131-E76F-4CAE-8794-580E747CD744}" type="presOf" srcId="{CF1BD271-4CA2-4E46-B66F-92AF1877FAF5}" destId="{D850E84B-A1CE-40D6-BB8C-D9BA501A6F0C}" srcOrd="0" destOrd="0" presId="urn:microsoft.com/office/officeart/2005/8/layout/list1"/>
    <dgm:cxn modelId="{FAAAE042-C3A3-43BC-8413-7E434596642B}" type="presOf" srcId="{27A613B1-97B7-40C1-97BD-A1250B064805}" destId="{F1E41CD1-73FF-4C70-BE62-C423BD6A8936}" srcOrd="1" destOrd="0" presId="urn:microsoft.com/office/officeart/2005/8/layout/list1"/>
    <dgm:cxn modelId="{C9DB2C02-2900-4EB0-94D2-81ACBAB6F66B}" type="presOf" srcId="{C7951098-EED2-4567-B409-0C4C57BAC1AB}" destId="{FB0FF2A7-A986-4F5B-8178-183AA1DD3F5C}" srcOrd="1" destOrd="0" presId="urn:microsoft.com/office/officeart/2005/8/layout/list1"/>
    <dgm:cxn modelId="{DE3A295C-01FD-48C1-A333-D079F51D55C2}" type="presParOf" srcId="{9EEB4F12-7A33-4241-87EE-C441F7FFC090}" destId="{7674E669-7A2A-480C-9868-B09351CC5DBD}" srcOrd="0" destOrd="0" presId="urn:microsoft.com/office/officeart/2005/8/layout/list1"/>
    <dgm:cxn modelId="{89657A13-2DFB-4AC3-8D2A-4AA333807F2C}" type="presParOf" srcId="{7674E669-7A2A-480C-9868-B09351CC5DBD}" destId="{671D724A-EE05-4819-A018-89760FADF4A9}" srcOrd="0" destOrd="0" presId="urn:microsoft.com/office/officeart/2005/8/layout/list1"/>
    <dgm:cxn modelId="{C1BD7F58-9026-412E-BAAD-11D401A9A02F}" type="presParOf" srcId="{7674E669-7A2A-480C-9868-B09351CC5DBD}" destId="{FB0FF2A7-A986-4F5B-8178-183AA1DD3F5C}" srcOrd="1" destOrd="0" presId="urn:microsoft.com/office/officeart/2005/8/layout/list1"/>
    <dgm:cxn modelId="{3E23897A-FED2-4F7D-A3B2-4A808E29045F}" type="presParOf" srcId="{9EEB4F12-7A33-4241-87EE-C441F7FFC090}" destId="{88656FC2-390D-4AE8-96D9-CDAF1D5E1F4D}" srcOrd="1" destOrd="0" presId="urn:microsoft.com/office/officeart/2005/8/layout/list1"/>
    <dgm:cxn modelId="{9684C59F-1AB4-4F9F-95D9-A51E1BD58E88}" type="presParOf" srcId="{9EEB4F12-7A33-4241-87EE-C441F7FFC090}" destId="{254BD3B5-116A-443E-8380-3DF48A54B0FC}" srcOrd="2" destOrd="0" presId="urn:microsoft.com/office/officeart/2005/8/layout/list1"/>
    <dgm:cxn modelId="{6C5B87AD-7A88-477C-9CC8-52AC10A9AAE7}" type="presParOf" srcId="{9EEB4F12-7A33-4241-87EE-C441F7FFC090}" destId="{CF7540FA-959A-4D9B-AD0A-4862DA2FCD02}" srcOrd="3" destOrd="0" presId="urn:microsoft.com/office/officeart/2005/8/layout/list1"/>
    <dgm:cxn modelId="{DD75909A-B2A3-40F5-8FF1-DF167C1B05E1}" type="presParOf" srcId="{9EEB4F12-7A33-4241-87EE-C441F7FFC090}" destId="{CC7610B0-1639-4314-A232-142FEDD0D8A1}" srcOrd="4" destOrd="0" presId="urn:microsoft.com/office/officeart/2005/8/layout/list1"/>
    <dgm:cxn modelId="{E0040761-2D73-408D-9691-2B1E343C2C03}" type="presParOf" srcId="{CC7610B0-1639-4314-A232-142FEDD0D8A1}" destId="{92BE2DB8-0493-44B6-9C03-A17F3122E4F6}" srcOrd="0" destOrd="0" presId="urn:microsoft.com/office/officeart/2005/8/layout/list1"/>
    <dgm:cxn modelId="{9D6BFC5D-52AC-4221-B075-40EEE1AAB554}" type="presParOf" srcId="{CC7610B0-1639-4314-A232-142FEDD0D8A1}" destId="{533A1CFA-C7C0-4909-BC47-E3BC486DD032}" srcOrd="1" destOrd="0" presId="urn:microsoft.com/office/officeart/2005/8/layout/list1"/>
    <dgm:cxn modelId="{2F50E5FD-E6F0-4DC4-B4F8-44C39A8CAC36}" type="presParOf" srcId="{9EEB4F12-7A33-4241-87EE-C441F7FFC090}" destId="{E58005B1-5BD1-4503-AEB0-763167ADA5D9}" srcOrd="5" destOrd="0" presId="urn:microsoft.com/office/officeart/2005/8/layout/list1"/>
    <dgm:cxn modelId="{2039A087-D06F-4B9B-BC5F-F06DC705E54F}" type="presParOf" srcId="{9EEB4F12-7A33-4241-87EE-C441F7FFC090}" destId="{06D6ECF6-6DE0-4D6D-A5F8-3462BD4323D9}" srcOrd="6" destOrd="0" presId="urn:microsoft.com/office/officeart/2005/8/layout/list1"/>
    <dgm:cxn modelId="{85CCB6D1-BF62-4FAE-9006-AFDF6A66481B}" type="presParOf" srcId="{9EEB4F12-7A33-4241-87EE-C441F7FFC090}" destId="{1AC0161D-845F-4579-818E-27A4B02B1F7C}" srcOrd="7" destOrd="0" presId="urn:microsoft.com/office/officeart/2005/8/layout/list1"/>
    <dgm:cxn modelId="{0FF5CCFA-361B-4FEC-B77E-2E490D87FD76}" type="presParOf" srcId="{9EEB4F12-7A33-4241-87EE-C441F7FFC090}" destId="{6EF74AE5-B12C-40C6-84E2-3CC70B9A04C8}" srcOrd="8" destOrd="0" presId="urn:microsoft.com/office/officeart/2005/8/layout/list1"/>
    <dgm:cxn modelId="{EDA80FD3-AE13-4A16-9125-B352FD5E0DFF}" type="presParOf" srcId="{6EF74AE5-B12C-40C6-84E2-3CC70B9A04C8}" destId="{D850E84B-A1CE-40D6-BB8C-D9BA501A6F0C}" srcOrd="0" destOrd="0" presId="urn:microsoft.com/office/officeart/2005/8/layout/list1"/>
    <dgm:cxn modelId="{88E57063-E130-42CF-87F1-EF41802A9C11}" type="presParOf" srcId="{6EF74AE5-B12C-40C6-84E2-3CC70B9A04C8}" destId="{0F3F4506-9625-447C-92BB-88FF59F740E8}" srcOrd="1" destOrd="0" presId="urn:microsoft.com/office/officeart/2005/8/layout/list1"/>
    <dgm:cxn modelId="{CD6A8A3F-56B4-4A0D-BB11-B25947F8E661}" type="presParOf" srcId="{9EEB4F12-7A33-4241-87EE-C441F7FFC090}" destId="{90D44D39-5D9D-424E-A558-A44BF3715160}" srcOrd="9" destOrd="0" presId="urn:microsoft.com/office/officeart/2005/8/layout/list1"/>
    <dgm:cxn modelId="{82E0532A-E461-408A-AD3E-4EE0CDC7E2AA}" type="presParOf" srcId="{9EEB4F12-7A33-4241-87EE-C441F7FFC090}" destId="{F70605B9-B246-416E-BDAD-BF4064F4F601}" srcOrd="10" destOrd="0" presId="urn:microsoft.com/office/officeart/2005/8/layout/list1"/>
    <dgm:cxn modelId="{A0B1D6AC-88F9-43BC-BC80-30860ACA687D}" type="presParOf" srcId="{9EEB4F12-7A33-4241-87EE-C441F7FFC090}" destId="{5629BF17-B0C1-4A8E-94B8-0FEE693BC0A5}" srcOrd="11" destOrd="0" presId="urn:microsoft.com/office/officeart/2005/8/layout/list1"/>
    <dgm:cxn modelId="{C997182C-FF12-4CAE-BB41-FF5CC6F06216}" type="presParOf" srcId="{9EEB4F12-7A33-4241-87EE-C441F7FFC090}" destId="{E4CFB715-9A6C-466E-965C-C36BE9A389E7}" srcOrd="12" destOrd="0" presId="urn:microsoft.com/office/officeart/2005/8/layout/list1"/>
    <dgm:cxn modelId="{CEC9703D-DBC6-44ED-A80D-3FDBAE368C95}" type="presParOf" srcId="{E4CFB715-9A6C-466E-965C-C36BE9A389E7}" destId="{D08A29B6-8B4D-4AD7-BC73-E55425CC4E53}" srcOrd="0" destOrd="0" presId="urn:microsoft.com/office/officeart/2005/8/layout/list1"/>
    <dgm:cxn modelId="{289B9545-0F4E-4FC4-A614-FE04F3021E16}" type="presParOf" srcId="{E4CFB715-9A6C-466E-965C-C36BE9A389E7}" destId="{53536083-3F11-4DE5-BEFD-CF7ACD9528EF}" srcOrd="1" destOrd="0" presId="urn:microsoft.com/office/officeart/2005/8/layout/list1"/>
    <dgm:cxn modelId="{6F8AFFB8-3905-492E-8DD7-44C80F1C02D1}" type="presParOf" srcId="{9EEB4F12-7A33-4241-87EE-C441F7FFC090}" destId="{5CAD6C60-720E-49F4-810C-C997FEB7CBA2}" srcOrd="13" destOrd="0" presId="urn:microsoft.com/office/officeart/2005/8/layout/list1"/>
    <dgm:cxn modelId="{30B955B9-3B96-46AB-9C59-E9A5D288FD5C}" type="presParOf" srcId="{9EEB4F12-7A33-4241-87EE-C441F7FFC090}" destId="{3A9BD44C-C223-4CBE-AD2A-F9A2C8552DFF}" srcOrd="14" destOrd="0" presId="urn:microsoft.com/office/officeart/2005/8/layout/list1"/>
    <dgm:cxn modelId="{4C2E271C-D6C1-4C11-BAE8-048930D81201}" type="presParOf" srcId="{9EEB4F12-7A33-4241-87EE-C441F7FFC090}" destId="{EB443682-9155-48CA-AAD9-96EE1E26C93B}" srcOrd="15" destOrd="0" presId="urn:microsoft.com/office/officeart/2005/8/layout/list1"/>
    <dgm:cxn modelId="{4B08A602-07DF-403A-8B5B-8239B0577360}" type="presParOf" srcId="{9EEB4F12-7A33-4241-87EE-C441F7FFC090}" destId="{6859AEC0-3868-48B0-8EAE-E5DF4FB1946C}" srcOrd="16" destOrd="0" presId="urn:microsoft.com/office/officeart/2005/8/layout/list1"/>
    <dgm:cxn modelId="{02F54F26-3F6C-4E13-90F5-7FB74ED39956}" type="presParOf" srcId="{6859AEC0-3868-48B0-8EAE-E5DF4FB1946C}" destId="{B40D6F33-68C9-4280-B188-74BB37C77C57}" srcOrd="0" destOrd="0" presId="urn:microsoft.com/office/officeart/2005/8/layout/list1"/>
    <dgm:cxn modelId="{4DEE9071-A49E-48DB-9AFE-9FAD28810C21}" type="presParOf" srcId="{6859AEC0-3868-48B0-8EAE-E5DF4FB1946C}" destId="{F1E41CD1-73FF-4C70-BE62-C423BD6A8936}" srcOrd="1" destOrd="0" presId="urn:microsoft.com/office/officeart/2005/8/layout/list1"/>
    <dgm:cxn modelId="{84B6DC53-B99C-49CA-A9AE-AD42EED5F8D9}" type="presParOf" srcId="{9EEB4F12-7A33-4241-87EE-C441F7FFC090}" destId="{1331A995-AAA5-4A05-A235-E7E3C562ABB1}" srcOrd="17" destOrd="0" presId="urn:microsoft.com/office/officeart/2005/8/layout/list1"/>
    <dgm:cxn modelId="{9F7E846D-E4C2-41B9-A92E-DDE577B5E45B}" type="presParOf" srcId="{9EEB4F12-7A33-4241-87EE-C441F7FFC090}" destId="{56E90293-1CD4-404F-A0C7-27F63209929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BD3B5-116A-443E-8380-3DF48A54B0FC}">
      <dsp:nvSpPr>
        <dsp:cNvPr id="0" name=""/>
        <dsp:cNvSpPr/>
      </dsp:nvSpPr>
      <dsp:spPr>
        <a:xfrm>
          <a:off x="0" y="404254"/>
          <a:ext cx="84248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FF2A7-A986-4F5B-8178-183AA1DD3F5C}">
      <dsp:nvSpPr>
        <dsp:cNvPr id="0" name=""/>
        <dsp:cNvSpPr/>
      </dsp:nvSpPr>
      <dsp:spPr>
        <a:xfrm>
          <a:off x="401085" y="79534"/>
          <a:ext cx="802171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08" tIns="0" rIns="2229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Має найвищу юридичну силу, бо є фундаментом для всіх законів</a:t>
          </a:r>
          <a:endParaRPr lang="ru-RU" sz="2200" kern="1200" dirty="0"/>
        </a:p>
      </dsp:txBody>
      <dsp:txXfrm>
        <a:off x="401085" y="79534"/>
        <a:ext cx="8021711" cy="649440"/>
      </dsp:txXfrm>
    </dsp:sp>
    <dsp:sp modelId="{06D6ECF6-6DE0-4D6D-A5F8-3462BD4323D9}">
      <dsp:nvSpPr>
        <dsp:cNvPr id="0" name=""/>
        <dsp:cNvSpPr/>
      </dsp:nvSpPr>
      <dsp:spPr>
        <a:xfrm>
          <a:off x="0" y="1402174"/>
          <a:ext cx="84248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A1CFA-C7C0-4909-BC47-E3BC486DD032}">
      <dsp:nvSpPr>
        <dsp:cNvPr id="0" name=""/>
        <dsp:cNvSpPr/>
      </dsp:nvSpPr>
      <dsp:spPr>
        <a:xfrm>
          <a:off x="416718" y="1077454"/>
          <a:ext cx="8007295" cy="649440"/>
        </a:xfrm>
        <a:prstGeom prst="roundRect">
          <a:avLst/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08" tIns="0" rIns="2229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Її розробляють та приймають (змінюють) в особливому порядку </a:t>
          </a:r>
          <a:endParaRPr lang="ru-RU" sz="2200" kern="1200" dirty="0"/>
        </a:p>
      </dsp:txBody>
      <dsp:txXfrm>
        <a:off x="416718" y="1077454"/>
        <a:ext cx="8007295" cy="649440"/>
      </dsp:txXfrm>
    </dsp:sp>
    <dsp:sp modelId="{F70605B9-B246-416E-BDAD-BF4064F4F601}">
      <dsp:nvSpPr>
        <dsp:cNvPr id="0" name=""/>
        <dsp:cNvSpPr/>
      </dsp:nvSpPr>
      <dsp:spPr>
        <a:xfrm>
          <a:off x="0" y="2400095"/>
          <a:ext cx="84248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F4506-9625-447C-92BB-88FF59F740E8}">
      <dsp:nvSpPr>
        <dsp:cNvPr id="0" name=""/>
        <dsp:cNvSpPr/>
      </dsp:nvSpPr>
      <dsp:spPr>
        <a:xfrm>
          <a:off x="401085" y="2075374"/>
          <a:ext cx="8021711" cy="649440"/>
        </a:xfrm>
        <a:prstGeom prst="roundRect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08" tIns="0" rIns="2229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Відзначається підвищеною стабільністю</a:t>
          </a:r>
          <a:endParaRPr lang="ru-RU" sz="2200" kern="1200" dirty="0"/>
        </a:p>
      </dsp:txBody>
      <dsp:txXfrm>
        <a:off x="401085" y="2075374"/>
        <a:ext cx="8021711" cy="649440"/>
      </dsp:txXfrm>
    </dsp:sp>
    <dsp:sp modelId="{3A9BD44C-C223-4CBE-AD2A-F9A2C8552DFF}">
      <dsp:nvSpPr>
        <dsp:cNvPr id="0" name=""/>
        <dsp:cNvSpPr/>
      </dsp:nvSpPr>
      <dsp:spPr>
        <a:xfrm>
          <a:off x="0" y="3398015"/>
          <a:ext cx="84248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36083-3F11-4DE5-BEFD-CF7ACD9528EF}">
      <dsp:nvSpPr>
        <dsp:cNvPr id="0" name=""/>
        <dsp:cNvSpPr/>
      </dsp:nvSpPr>
      <dsp:spPr>
        <a:xfrm>
          <a:off x="416718" y="3073295"/>
          <a:ext cx="8007295" cy="649440"/>
        </a:xfrm>
        <a:prstGeom prst="roundRect">
          <a:avLst/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08" tIns="0" rIns="2229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Установчий характер</a:t>
          </a:r>
          <a:endParaRPr lang="ru-RU" sz="2200" kern="1200" dirty="0"/>
        </a:p>
      </dsp:txBody>
      <dsp:txXfrm>
        <a:off x="416718" y="3073295"/>
        <a:ext cx="8007295" cy="649440"/>
      </dsp:txXfrm>
    </dsp:sp>
    <dsp:sp modelId="{56E90293-1CD4-404F-A0C7-27F632099293}">
      <dsp:nvSpPr>
        <dsp:cNvPr id="0" name=""/>
        <dsp:cNvSpPr/>
      </dsp:nvSpPr>
      <dsp:spPr>
        <a:xfrm>
          <a:off x="0" y="4395935"/>
          <a:ext cx="84248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41CD1-73FF-4C70-BE62-C423BD6A8936}">
      <dsp:nvSpPr>
        <dsp:cNvPr id="0" name=""/>
        <dsp:cNvSpPr/>
      </dsp:nvSpPr>
      <dsp:spPr>
        <a:xfrm>
          <a:off x="401085" y="4071215"/>
          <a:ext cx="8021711" cy="649440"/>
        </a:xfrm>
        <a:prstGeom prst="round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08" tIns="0" rIns="2229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Має високий рівень захисту зі сторони держави</a:t>
          </a:r>
          <a:endParaRPr lang="ru-RU" sz="2200" kern="1200" dirty="0"/>
        </a:p>
      </dsp:txBody>
      <dsp:txXfrm>
        <a:off x="401085" y="4071215"/>
        <a:ext cx="8021711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A680B6-044A-4F13-9EEF-C56AF8BF3139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771B1E-A901-4C0C-8E29-574C6A478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5285">
            <a:off x="1747881" y="1305695"/>
            <a:ext cx="7229400" cy="542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0"/>
            <a:ext cx="8352928" cy="1556792"/>
          </a:xfrm>
        </p:spPr>
        <p:txBody>
          <a:bodyPr>
            <a:normAutofit/>
          </a:bodyPr>
          <a:lstStyle/>
          <a:p>
            <a:r>
              <a:rPr lang="uk-UA" dirty="0" smtClean="0"/>
              <a:t>Конституція України – основний закон держави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8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850776"/>
          </a:xfrm>
        </p:spPr>
        <p:txBody>
          <a:bodyPr/>
          <a:lstStyle/>
          <a:p>
            <a:r>
              <a:rPr lang="uk-UA" dirty="0" smtClean="0"/>
              <a:t>Конституція незалежної України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91880" y="1268761"/>
            <a:ext cx="5194920" cy="417646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Відразу</a:t>
            </a:r>
            <a:r>
              <a:rPr lang="ru-RU" dirty="0" smtClean="0"/>
              <a:t>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Декларації</a:t>
            </a:r>
            <a:r>
              <a:rPr lang="ru-RU" dirty="0" smtClean="0"/>
              <a:t> про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суверенітет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почалась</a:t>
            </a:r>
            <a:r>
              <a:rPr lang="ru-RU" dirty="0" smtClean="0"/>
              <a:t> робота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u="sng" dirty="0" smtClean="0"/>
              <a:t>І етап: 1990 – 1993 </a:t>
            </a:r>
            <a:r>
              <a:rPr lang="uk-UA" dirty="0" smtClean="0"/>
              <a:t>підготовка та прийняття проекту нової Конституції України.</a:t>
            </a:r>
          </a:p>
          <a:p>
            <a:pPr>
              <a:buNone/>
            </a:pPr>
            <a:r>
              <a:rPr lang="uk-UA" u="sng" dirty="0" smtClean="0"/>
              <a:t>ІІ етап: 1994 – 1996 </a:t>
            </a:r>
            <a:r>
              <a:rPr lang="uk-UA" dirty="0" smtClean="0"/>
              <a:t>напрацювання альтернативних проектів Конституції.</a:t>
            </a:r>
          </a:p>
          <a:p>
            <a:pPr>
              <a:buNone/>
            </a:pPr>
            <a:r>
              <a:rPr lang="uk-UA" u="sng" dirty="0" smtClean="0"/>
              <a:t>ІІІ етап: 1995 – 1996 </a:t>
            </a:r>
            <a:r>
              <a:rPr lang="uk-UA" dirty="0" smtClean="0"/>
              <a:t>обговорення і прийняття Конституції незалежної української держави.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5"/>
            <a:ext cx="2952328" cy="407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55892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Протягом</a:t>
            </a:r>
            <a:r>
              <a:rPr lang="ru-RU" i="1" dirty="0" smtClean="0"/>
              <a:t> 1990-1996 </a:t>
            </a:r>
            <a:r>
              <a:rPr lang="ru-RU" i="1" dirty="0" err="1" smtClean="0"/>
              <a:t>років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запропоновано</a:t>
            </a:r>
            <a:r>
              <a:rPr lang="ru-RU" i="1" dirty="0" smtClean="0"/>
              <a:t> 15 </a:t>
            </a:r>
            <a:r>
              <a:rPr lang="ru-RU" i="1" dirty="0" err="1" smtClean="0"/>
              <a:t>проектів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-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Конституційної</a:t>
            </a:r>
            <a:r>
              <a:rPr lang="ru-RU" i="1" dirty="0" smtClean="0"/>
              <a:t> </a:t>
            </a:r>
            <a:r>
              <a:rPr lang="ru-RU" i="1" dirty="0" err="1" smtClean="0"/>
              <a:t>комісії</a:t>
            </a:r>
            <a:r>
              <a:rPr lang="ru-RU" i="1" dirty="0" smtClean="0"/>
              <a:t>, </a:t>
            </a:r>
            <a:r>
              <a:rPr lang="ru-RU" i="1" dirty="0" err="1" smtClean="0"/>
              <a:t>політичних</a:t>
            </a:r>
            <a:r>
              <a:rPr lang="ru-RU" i="1" dirty="0" smtClean="0"/>
              <a:t> </a:t>
            </a:r>
            <a:r>
              <a:rPr lang="ru-RU" i="1" dirty="0" err="1" smtClean="0"/>
              <a:t>партій</a:t>
            </a:r>
            <a:r>
              <a:rPr lang="ru-RU" i="1" dirty="0" smtClean="0"/>
              <a:t>, </a:t>
            </a:r>
            <a:r>
              <a:rPr lang="ru-RU" i="1" dirty="0" err="1" smtClean="0"/>
              <a:t>науковців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836712"/>
            <a:ext cx="48600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</a:t>
            </a:r>
            <a:r>
              <a:rPr lang="ru-RU" sz="3200" dirty="0" err="1" smtClean="0"/>
              <a:t>ніч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27 на 28 </a:t>
            </a:r>
            <a:r>
              <a:rPr lang="ru-RU" sz="3200" dirty="0" err="1" smtClean="0"/>
              <a:t>червня</a:t>
            </a:r>
            <a:r>
              <a:rPr lang="ru-RU" sz="3200" dirty="0" smtClean="0"/>
              <a:t> 1996 р. </a:t>
            </a:r>
          </a:p>
          <a:p>
            <a:pPr algn="ctr"/>
            <a:r>
              <a:rPr lang="ru-RU" sz="3200" dirty="0" smtClean="0"/>
              <a:t>на </a:t>
            </a:r>
            <a:r>
              <a:rPr lang="ru-RU" sz="3200" dirty="0" err="1" smtClean="0"/>
              <a:t>засіданні</a:t>
            </a:r>
            <a:r>
              <a:rPr lang="ru-RU" sz="3200" dirty="0" smtClean="0"/>
              <a:t> 5-ї </a:t>
            </a:r>
            <a:r>
              <a:rPr lang="ru-RU" sz="3200" dirty="0" err="1" smtClean="0"/>
              <a:t>сесії</a:t>
            </a:r>
            <a:r>
              <a:rPr lang="ru-RU" sz="3200" dirty="0" smtClean="0"/>
              <a:t> </a:t>
            </a:r>
            <a:r>
              <a:rPr lang="ru-RU" sz="3200" dirty="0" err="1" smtClean="0"/>
              <a:t>Верховної</a:t>
            </a:r>
            <a:r>
              <a:rPr lang="ru-RU" sz="3200" dirty="0" smtClean="0"/>
              <a:t> Ради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2-го </a:t>
            </a:r>
            <a:r>
              <a:rPr lang="ru-RU" sz="3200" dirty="0" err="1" smtClean="0"/>
              <a:t>скликання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ухвалений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err="1" smtClean="0"/>
              <a:t>основний</a:t>
            </a:r>
            <a:r>
              <a:rPr lang="ru-RU" sz="3200" dirty="0" smtClean="0"/>
              <a:t> закон </a:t>
            </a:r>
          </a:p>
          <a:p>
            <a:pPr algn="ctr"/>
            <a:r>
              <a:rPr lang="ru-RU" sz="3200" dirty="0" err="1" smtClean="0"/>
              <a:t>нашої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держави</a:t>
            </a:r>
            <a:r>
              <a:rPr lang="ru-RU" sz="3200" dirty="0" smtClean="0"/>
              <a:t> – </a:t>
            </a:r>
            <a:r>
              <a:rPr lang="ru-RU" sz="3200" dirty="0" err="1" smtClean="0"/>
              <a:t>Конституція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набула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чинності</a:t>
            </a:r>
            <a:r>
              <a:rPr lang="ru-RU" sz="3200" dirty="0" smtClean="0"/>
              <a:t> в </a:t>
            </a:r>
            <a:r>
              <a:rPr lang="ru-RU" sz="3200" dirty="0" err="1" smtClean="0"/>
              <a:t>той-же</a:t>
            </a:r>
            <a:r>
              <a:rPr lang="ru-RU" sz="3200" dirty="0" smtClean="0"/>
              <a:t> день. 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 Black" pitchFamily="34" charset="0"/>
              </a:rPr>
              <a:t>Структура Конституції України 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7476" t="861" r="5586"/>
          <a:stretch>
            <a:fillRect/>
          </a:stretch>
        </p:blipFill>
        <p:spPr bwMode="auto">
          <a:xfrm>
            <a:off x="251520" y="548679"/>
            <a:ext cx="8640960" cy="61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7325" b="16526"/>
          <a:stretch>
            <a:fillRect/>
          </a:stretch>
        </p:blipFill>
        <p:spPr bwMode="auto">
          <a:xfrm>
            <a:off x="395536" y="404664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68863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Які засади конституційного ладу України визначено в цьому розділі?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Кому належить виключне право визначати і змінювати конституційний лад в Україні?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Що є основним національним багатством, яке перебуває під особливою охороною держави?</a:t>
            </a:r>
            <a:br>
              <a:rPr lang="uk-UA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7288" cy="10081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Конституційний суд України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008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4968552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Слово </a:t>
            </a:r>
            <a:r>
              <a:rPr lang="uk-UA" b="1" dirty="0" err="1" smtClean="0"/>
              <a:t>“конституція”</a:t>
            </a:r>
            <a:r>
              <a:rPr lang="uk-UA" b="1" dirty="0" smtClean="0"/>
              <a:t> </a:t>
            </a:r>
            <a:r>
              <a:rPr lang="uk-UA" dirty="0" smtClean="0"/>
              <a:t>латинського походження як значна частина слів, пов’язаний зі сферою державного управління.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/>
              <a:t>“</a:t>
            </a:r>
            <a:r>
              <a:rPr lang="en-US" b="1" dirty="0" smtClean="0"/>
              <a:t>Constitution</a:t>
            </a:r>
            <a:r>
              <a:rPr lang="uk-UA" b="1" dirty="0" smtClean="0"/>
              <a:t>” </a:t>
            </a:r>
            <a:r>
              <a:rPr lang="uk-UA" dirty="0" smtClean="0"/>
              <a:t>– устрій, будова.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У стародавньому Римі це слово позначало акти імператора, які слід неухильно виконувати.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600400" cy="54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760640" cy="59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r="17308"/>
          <a:stretch>
            <a:fillRect/>
          </a:stretch>
        </p:blipFill>
        <p:spPr bwMode="auto">
          <a:xfrm rot="752534">
            <a:off x="4923175" y="1464449"/>
            <a:ext cx="36004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548680"/>
            <a:ext cx="4968552" cy="6120680"/>
          </a:xfrm>
        </p:spPr>
        <p:txBody>
          <a:bodyPr>
            <a:normAutofit/>
          </a:bodyPr>
          <a:lstStyle/>
          <a:p>
            <a:r>
              <a:rPr lang="uk-UA" b="1" dirty="0" smtClean="0"/>
              <a:t>Конституція</a:t>
            </a:r>
            <a:r>
              <a:rPr lang="uk-UA" dirty="0" smtClean="0"/>
              <a:t> – </a:t>
            </a:r>
            <a:r>
              <a:rPr lang="uk-UA" sz="2800" dirty="0" smtClean="0"/>
              <a:t>це основний закон </a:t>
            </a:r>
            <a:r>
              <a:rPr lang="uk-UA" sz="3100" dirty="0" smtClean="0"/>
              <a:t>держави, найвищий нормативно – правовий акт, який закріплює основи суспільного ладу і державний устрій, систему, принципи організації і діяльності державних органів влади; права, свободи і обов'язки громадян.</a:t>
            </a:r>
            <a:endParaRPr lang="ru-RU"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Особливості Конституції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288" y="1340769"/>
          <a:ext cx="8424862" cy="502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08012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Конституційний процес в Україні</a:t>
            </a:r>
            <a:endParaRPr lang="ru-RU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360040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Вдаючись</a:t>
            </a:r>
            <a:r>
              <a:rPr lang="ru-RU" dirty="0" smtClean="0"/>
              <a:t> до </a:t>
            </a:r>
            <a:r>
              <a:rPr lang="ru-RU" dirty="0" err="1" smtClean="0"/>
              <a:t>хронології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впевнено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- </a:t>
            </a:r>
            <a:r>
              <a:rPr lang="ru-RU" b="1" dirty="0" err="1" smtClean="0"/>
              <a:t>Конституція</a:t>
            </a:r>
            <a:r>
              <a:rPr lang="ru-RU" b="1" dirty="0" smtClean="0"/>
              <a:t>, як </a:t>
            </a:r>
            <a:r>
              <a:rPr lang="ru-RU" b="1" dirty="0" err="1" smtClean="0"/>
              <a:t>державний</a:t>
            </a:r>
            <a:r>
              <a:rPr lang="ru-RU" b="1" dirty="0" smtClean="0"/>
              <a:t> Закон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прийнята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за </a:t>
            </a:r>
            <a:r>
              <a:rPr lang="ru-RU" b="1" dirty="0" err="1" smtClean="0"/>
              <a:t>часів</a:t>
            </a:r>
            <a:r>
              <a:rPr lang="ru-RU" b="1" dirty="0" smtClean="0"/>
              <a:t> Ярослава Мудрого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в основу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давньоруське</a:t>
            </a:r>
            <a:r>
              <a:rPr lang="ru-RU" dirty="0" smtClean="0"/>
              <a:t> </a:t>
            </a:r>
            <a:r>
              <a:rPr lang="ru-RU" dirty="0" err="1" smtClean="0"/>
              <a:t>звичаєве</a:t>
            </a:r>
            <a:r>
              <a:rPr lang="ru-RU" dirty="0" smtClean="0"/>
              <a:t> право. </a:t>
            </a:r>
          </a:p>
          <a:p>
            <a:pPr>
              <a:buNone/>
            </a:pP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охоплював</a:t>
            </a:r>
            <a:r>
              <a:rPr lang="ru-RU" dirty="0" smtClean="0"/>
              <a:t> ХІ </a:t>
            </a:r>
            <a:r>
              <a:rPr lang="ru-RU" dirty="0" err="1" smtClean="0"/>
              <a:t>століття</a:t>
            </a:r>
            <a:r>
              <a:rPr lang="ru-RU" dirty="0" smtClean="0"/>
              <a:t> та </a:t>
            </a:r>
            <a:r>
              <a:rPr lang="ru-RU" dirty="0" err="1" smtClean="0"/>
              <a:t>являвся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перших </a:t>
            </a:r>
            <a:r>
              <a:rPr lang="ru-RU" dirty="0" err="1" smtClean="0"/>
              <a:t>літописних</a:t>
            </a:r>
            <a:r>
              <a:rPr lang="ru-RU" dirty="0" smtClean="0"/>
              <a:t> </a:t>
            </a:r>
            <a:r>
              <a:rPr lang="ru-RU" dirty="0" err="1" smtClean="0"/>
              <a:t>кодексів</a:t>
            </a:r>
            <a:r>
              <a:rPr lang="ru-RU" dirty="0" smtClean="0"/>
              <a:t>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об’єднував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судочинства</a:t>
            </a:r>
            <a:r>
              <a:rPr lang="ru-RU" dirty="0" smtClean="0"/>
              <a:t>, </a:t>
            </a:r>
            <a:r>
              <a:rPr lang="ru-RU" dirty="0" err="1" smtClean="0"/>
              <a:t>цивільне</a:t>
            </a:r>
            <a:r>
              <a:rPr lang="ru-RU" dirty="0" smtClean="0"/>
              <a:t> та </a:t>
            </a:r>
            <a:r>
              <a:rPr lang="ru-RU" dirty="0" err="1" smtClean="0"/>
              <a:t>кримінальне</a:t>
            </a:r>
            <a:r>
              <a:rPr lang="ru-RU" dirty="0" smtClean="0"/>
              <a:t> право.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96023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18261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/>
              <a:t>Наступним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 </a:t>
            </a:r>
            <a:r>
              <a:rPr lang="ru-RU" sz="2400" dirty="0" err="1" smtClean="0"/>
              <a:t>відзначити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Договір-Конституцію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Пилипа</a:t>
            </a:r>
            <a:r>
              <a:rPr lang="ru-RU" sz="2400" b="1" dirty="0" smtClean="0"/>
              <a:t> Орлика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козацькою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українською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Конституцією</a:t>
            </a:r>
            <a:r>
              <a:rPr lang="ru-RU" sz="2400" dirty="0" smtClean="0"/>
              <a:t> –  яку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європейських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конституцій</a:t>
            </a:r>
            <a:r>
              <a:rPr lang="ru-RU" sz="2400" dirty="0" smtClean="0"/>
              <a:t> нового часу.</a:t>
            </a:r>
            <a:endParaRPr lang="ru-RU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104456" cy="58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5472608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/>
              <a:t>Договори і Постановлення прав і вольностей війська Запорізького між Ясновельможним паном Пилипом Орликом, новообраним князем Війська Запорізького, і між генералами, полковниками, а також названим Військом Запорізьким, що за давнім звичаєм і за військовими правилами утверджені обома сторонами вільним голосуванням і Ясновельможного князя урочистою присягою підтверджені року від Різдва Христового 1710, Квітня 5, в Бендерах.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013176"/>
            <a:ext cx="8712968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Ми можемо пишатися тим, що ця Конституція, прийнята 5 квітня 1710 року, була однією з перших в Європі та світі. Адже Конституцію Сполучених Штатів Америки було схвалено лише 1787 року, Конституцію Франції та Польщі – 1791 року, Конституцію Російської імперії – 1905 року.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5"/>
            <a:ext cx="3240360" cy="43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038600" cy="4525963"/>
          </a:xfrm>
        </p:spPr>
        <p:txBody>
          <a:bodyPr/>
          <a:lstStyle/>
          <a:p>
            <a:r>
              <a:rPr lang="uk-UA" dirty="0" smtClean="0"/>
              <a:t>Наступним конституційним кроком України стали 4 Конституції УРСР: Конституція 1919 р.;</a:t>
            </a:r>
            <a:br>
              <a:rPr lang="uk-UA" dirty="0" smtClean="0"/>
            </a:br>
            <a:r>
              <a:rPr lang="uk-UA" dirty="0" smtClean="0"/>
              <a:t>Конституція 1929 р.;</a:t>
            </a:r>
            <a:br>
              <a:rPr lang="uk-UA" dirty="0" smtClean="0"/>
            </a:br>
            <a:r>
              <a:rPr lang="uk-UA" dirty="0" smtClean="0"/>
              <a:t>Конституція 1937 р.;</a:t>
            </a:r>
            <a:br>
              <a:rPr lang="uk-UA" dirty="0" smtClean="0"/>
            </a:br>
            <a:r>
              <a:rPr lang="uk-UA" dirty="0" smtClean="0"/>
              <a:t>Конституція 1978 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2381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501008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24944"/>
            <a:ext cx="240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</TotalTime>
  <Words>474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Конституція України – основний закон держави</vt:lpstr>
      <vt:lpstr>Слайд 2</vt:lpstr>
      <vt:lpstr>Конституція – це основний закон держави, найвищий нормативно – правовий акт, який закріплює основи суспільного ладу і державний устрій, систему, принципи організації і діяльності державних органів влади; права, свободи і обов'язки громадян.</vt:lpstr>
      <vt:lpstr>Особливості Конституції</vt:lpstr>
      <vt:lpstr>Конституційний процес в Україні</vt:lpstr>
      <vt:lpstr>Слайд 6</vt:lpstr>
      <vt:lpstr>Слайд 7</vt:lpstr>
      <vt:lpstr>Слайд 8</vt:lpstr>
      <vt:lpstr>Слайд 9</vt:lpstr>
      <vt:lpstr>Слайд 10</vt:lpstr>
      <vt:lpstr>Конституція незалежної України</vt:lpstr>
      <vt:lpstr>Слайд 12</vt:lpstr>
      <vt:lpstr>Структура Конституції України </vt:lpstr>
      <vt:lpstr>Слайд 14</vt:lpstr>
      <vt:lpstr>Слайд 15</vt:lpstr>
      <vt:lpstr>Слайд 16</vt:lpstr>
      <vt:lpstr>Які засади конституційного ладу України визначено в цьому розділі?  Кому належить виключне право визначати і змінювати конституційний лад в Україні?  Що є основним національним багатством, яке перебуває під особливою охороною держави? </vt:lpstr>
      <vt:lpstr>Слайд 18</vt:lpstr>
      <vt:lpstr>Конституційний суд України</vt:lpstr>
      <vt:lpstr>Слайд 20</vt:lpstr>
      <vt:lpstr>Слайд 21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sk32</cp:lastModifiedBy>
  <cp:revision>18</cp:revision>
  <dcterms:created xsi:type="dcterms:W3CDTF">2017-11-19T17:54:47Z</dcterms:created>
  <dcterms:modified xsi:type="dcterms:W3CDTF">2020-03-17T08:03:49Z</dcterms:modified>
</cp:coreProperties>
</file>