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83" r:id="rId10"/>
    <p:sldId id="263" r:id="rId11"/>
    <p:sldId id="284" r:id="rId12"/>
    <p:sldId id="264" r:id="rId13"/>
    <p:sldId id="285" r:id="rId14"/>
    <p:sldId id="265" r:id="rId15"/>
    <p:sldId id="266" r:id="rId16"/>
    <p:sldId id="267" r:id="rId17"/>
    <p:sldId id="268" r:id="rId18"/>
    <p:sldId id="269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Державотворчі процеси 1992-1994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Розділ  9. Державотворчі процеси в незалежній Україні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Підсумки виборів 1994 р. до Верховної Ради України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КПУ – 90 мандатів;</a:t>
            </a:r>
          </a:p>
          <a:p>
            <a:r>
              <a:rPr lang="uk-UA" dirty="0" smtClean="0"/>
              <a:t>Народний Рух – 20;</a:t>
            </a:r>
          </a:p>
          <a:p>
            <a:r>
              <a:rPr lang="uk-UA" dirty="0" err="1" smtClean="0"/>
              <a:t>СелПУ</a:t>
            </a:r>
            <a:r>
              <a:rPr lang="uk-UA" dirty="0" smtClean="0"/>
              <a:t> – 19;</a:t>
            </a:r>
          </a:p>
          <a:p>
            <a:r>
              <a:rPr lang="uk-UA" dirty="0" smtClean="0"/>
              <a:t>СПУ – 15;</a:t>
            </a:r>
          </a:p>
          <a:p>
            <a:r>
              <a:rPr lang="uk-UA" dirty="0" smtClean="0"/>
              <a:t>УРП – 11;</a:t>
            </a:r>
          </a:p>
          <a:p>
            <a:r>
              <a:rPr lang="uk-UA" dirty="0" smtClean="0"/>
              <a:t>13 партій – 80.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Президент України Л. Кучма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Стор. 212.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3078" y="1928802"/>
            <a:ext cx="4764897" cy="317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Заходи до укріплення держави в 1996 р.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Почата грошова реформа.</a:t>
            </a:r>
          </a:p>
          <a:p>
            <a:r>
              <a:rPr lang="uk-UA" dirty="0" smtClean="0"/>
              <a:t>Введено в обіг нові гроші – гривня.</a:t>
            </a:r>
          </a:p>
          <a:p>
            <a:r>
              <a:rPr lang="uk-UA" dirty="0" smtClean="0"/>
              <a:t>Курс гривні 1996р.: </a:t>
            </a:r>
          </a:p>
          <a:p>
            <a:pPr>
              <a:buNone/>
            </a:pPr>
            <a:r>
              <a:rPr lang="uk-UA" dirty="0" smtClean="0"/>
              <a:t>2 грн. : 1 </a:t>
            </a:r>
            <a:r>
              <a:rPr lang="en-US" dirty="0" smtClean="0"/>
              <a:t>$</a:t>
            </a:r>
            <a:r>
              <a:rPr lang="uk-UA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978" y="2000240"/>
            <a:ext cx="4946090" cy="299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План уроку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uk-UA" dirty="0" smtClean="0"/>
              <a:t>Основні завдання державотворення в Україні.</a:t>
            </a:r>
          </a:p>
          <a:p>
            <a:pPr marL="457200" indent="-457200">
              <a:buAutoNum type="arabicPeriod"/>
            </a:pPr>
            <a:r>
              <a:rPr lang="uk-UA" dirty="0" smtClean="0"/>
              <a:t>Складові державотворення.</a:t>
            </a:r>
          </a:p>
          <a:p>
            <a:pPr marL="457200" indent="-457200">
              <a:buAutoNum type="arabicPeriod"/>
            </a:pPr>
            <a:r>
              <a:rPr lang="uk-UA" dirty="0" smtClean="0"/>
              <a:t>Конфлікт між президентською владою (виконавчою) і Верховною Радою (законотворчою) та його підсумки.</a:t>
            </a:r>
          </a:p>
          <a:p>
            <a:pPr marL="457200" indent="-457200">
              <a:buAutoNum type="arabicPeriod"/>
            </a:pPr>
            <a:r>
              <a:rPr lang="uk-UA" dirty="0" smtClean="0"/>
              <a:t>Вибори до Верховної Ради України у 1994 р.</a:t>
            </a:r>
          </a:p>
          <a:p>
            <a:pPr marL="457200" indent="-457200">
              <a:buAutoNum type="arabicPeriod"/>
            </a:pPr>
            <a:r>
              <a:rPr lang="uk-UA" dirty="0" smtClean="0"/>
              <a:t>Вибори Президента України в 1994 р.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86" y="1144294"/>
            <a:ext cx="8326180" cy="419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43.</a:t>
            </a:r>
          </a:p>
          <a:p>
            <a:r>
              <a:rPr lang="uk-UA" dirty="0" smtClean="0"/>
              <a:t>1-2 оповідання.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Політичні партія, які виникли в Україні в 1994 р.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Соціалістична партія України (СПУ) – О. Мороз.</a:t>
            </a:r>
          </a:p>
          <a:p>
            <a:r>
              <a:rPr lang="uk-UA" dirty="0" smtClean="0"/>
              <a:t>Комуністична партія України (КПУ) – П. Симоненко.</a:t>
            </a:r>
          </a:p>
          <a:p>
            <a:r>
              <a:rPr lang="uk-UA" dirty="0" smtClean="0"/>
              <a:t>Селянська партія України (</a:t>
            </a:r>
            <a:r>
              <a:rPr lang="uk-UA" dirty="0" err="1" smtClean="0"/>
              <a:t>СелПУ</a:t>
            </a:r>
            <a:r>
              <a:rPr lang="uk-UA" dirty="0" smtClean="0"/>
              <a:t>) – о. Ткаченко.</a:t>
            </a:r>
          </a:p>
          <a:p>
            <a:r>
              <a:rPr lang="uk-UA" dirty="0" smtClean="0"/>
              <a:t>Політична партія </a:t>
            </a:r>
            <a:r>
              <a:rPr lang="uk-UA" dirty="0" err="1" smtClean="0"/>
              <a:t>“Народний</a:t>
            </a:r>
            <a:r>
              <a:rPr lang="uk-UA" dirty="0" smtClean="0"/>
              <a:t> </a:t>
            </a:r>
            <a:r>
              <a:rPr lang="uk-UA" dirty="0" err="1" smtClean="0"/>
              <a:t>рух”</a:t>
            </a:r>
            <a:r>
              <a:rPr lang="uk-UA" dirty="0" smtClean="0"/>
              <a:t> України – В. Чорновіл.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194</Words>
  <Application>Microsoft Office PowerPoint</Application>
  <PresentationFormat>Экран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Державотворчі процеси 1992-1994</vt:lpstr>
      <vt:lpstr>План уроку</vt:lpstr>
      <vt:lpstr>Слайд 3</vt:lpstr>
      <vt:lpstr>Слайд 4</vt:lpstr>
      <vt:lpstr>Слайд 5</vt:lpstr>
      <vt:lpstr>Слайд 6</vt:lpstr>
      <vt:lpstr>Слайд 7</vt:lpstr>
      <vt:lpstr>Слайд 8</vt:lpstr>
      <vt:lpstr>Політичні партія, які виникли в Україні в 1994 р.</vt:lpstr>
      <vt:lpstr>Слайд 10</vt:lpstr>
      <vt:lpstr>Підсумки виборів 1994 р. до Верховної Ради України</vt:lpstr>
      <vt:lpstr>Слайд 12</vt:lpstr>
      <vt:lpstr>Президент України Л. Кучма</vt:lpstr>
      <vt:lpstr>Слайд 14</vt:lpstr>
      <vt:lpstr>Слайд 15</vt:lpstr>
      <vt:lpstr>Слайд 16</vt:lpstr>
      <vt:lpstr>Слайд 17</vt:lpstr>
      <vt:lpstr>Слайд 18</vt:lpstr>
      <vt:lpstr>Заходи до укріплення держави в 1996 р.</vt:lpstr>
      <vt:lpstr>Слайд 20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Державотворчі процеси</dc:title>
  <cp:lastModifiedBy>sk32</cp:lastModifiedBy>
  <cp:revision>21</cp:revision>
  <dcterms:modified xsi:type="dcterms:W3CDTF">2020-03-17T08:02:31Z</dcterms:modified>
</cp:coreProperties>
</file>