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6" r:id="rId8"/>
    <p:sldId id="268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2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3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7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низький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6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6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19</c:v>
                </c:pt>
                <c:pt idx="2">
                  <c:v>34</c:v>
                </c:pt>
                <c:pt idx="3">
                  <c:v>26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BB52-0E3B-44F8-AA2D-198BD15CC8A1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BC1D489-0E13-4608-B4B2-192C3CEBF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BB52-0E3B-44F8-AA2D-198BD15CC8A1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D489-0E13-4608-B4B2-192C3CEBF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BB52-0E3B-44F8-AA2D-198BD15CC8A1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D489-0E13-4608-B4B2-192C3CEBF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BB52-0E3B-44F8-AA2D-198BD15CC8A1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BC1D489-0E13-4608-B4B2-192C3CEBF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BB52-0E3B-44F8-AA2D-198BD15CC8A1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D489-0E13-4608-B4B2-192C3CEBFB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BB52-0E3B-44F8-AA2D-198BD15CC8A1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D489-0E13-4608-B4B2-192C3CEBF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BB52-0E3B-44F8-AA2D-198BD15CC8A1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BC1D489-0E13-4608-B4B2-192C3CEBFB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BB52-0E3B-44F8-AA2D-198BD15CC8A1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D489-0E13-4608-B4B2-192C3CEBF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BB52-0E3B-44F8-AA2D-198BD15CC8A1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D489-0E13-4608-B4B2-192C3CEBF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BB52-0E3B-44F8-AA2D-198BD15CC8A1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D489-0E13-4608-B4B2-192C3CEBF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BB52-0E3B-44F8-AA2D-198BD15CC8A1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D489-0E13-4608-B4B2-192C3CEBFB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B98BB52-0E3B-44F8-AA2D-198BD15CC8A1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BC1D489-0E13-4608-B4B2-192C3CEBFB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Моніторинг освітньої діяльності </a:t>
            </a:r>
            <a:br>
              <a:rPr lang="uk-UA" dirty="0" smtClean="0"/>
            </a:br>
            <a:r>
              <a:rPr lang="uk-UA" dirty="0" smtClean="0"/>
              <a:t>4 </a:t>
            </a:r>
            <a:r>
              <a:rPr lang="uk-UA" dirty="0" smtClean="0"/>
              <a:t>класу</a:t>
            </a:r>
            <a:endParaRPr lang="ru-RU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Моніторинг освітньої діяльності 5 класу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Моніторинг освітньої діяльності 6 класу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Моніторинг освітньої діяльності 7 класу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Моніторинг освітньої діяльності 8 класу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Моніторинг освітньої діяльності 9 класу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Моніторинг освітньої діяльності 10 класу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Моніторинг освітньої діяльності 11 класу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Моніторинг освітньої діяльності здобувачів освіти навчального закладу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</TotalTime>
  <Words>45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Моніторинг освітньої діяльності  4 класу</vt:lpstr>
      <vt:lpstr>Моніторинг освітньої діяльності 5 класу</vt:lpstr>
      <vt:lpstr>Моніторинг освітньої діяльності 6 класу</vt:lpstr>
      <vt:lpstr>Моніторинг освітньої діяльності 7 класу</vt:lpstr>
      <vt:lpstr>Моніторинг освітньої діяльності 8 класу</vt:lpstr>
      <vt:lpstr>Моніторинг освітньої діяльності 9 класу</vt:lpstr>
      <vt:lpstr>Моніторинг освітньої діяльності 10 класу</vt:lpstr>
      <vt:lpstr>Моніторинг освітньої діяльності 11 класу</vt:lpstr>
      <vt:lpstr>Моніторинг освітньої діяльності здобувачів освіти навчального закладу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Сонечко</cp:lastModifiedBy>
  <cp:revision>10</cp:revision>
  <dcterms:created xsi:type="dcterms:W3CDTF">2020-06-22T16:53:37Z</dcterms:created>
  <dcterms:modified xsi:type="dcterms:W3CDTF">2021-11-05T05:50:38Z</dcterms:modified>
</cp:coreProperties>
</file>