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1"/>
  </p:notesMasterIdLst>
  <p:sldIdLst>
    <p:sldId id="256" r:id="rId2"/>
    <p:sldId id="260" r:id="rId3"/>
    <p:sldId id="261" r:id="rId4"/>
    <p:sldId id="263" r:id="rId5"/>
    <p:sldId id="257" r:id="rId6"/>
    <p:sldId id="262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6F162-98F9-4412-B308-BB92FE9CD9D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FF94-5BAF-4525-9122-A530C2A8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2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5FF94-5BAF-4525-9122-A530C2A884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1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0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95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2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64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07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0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1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7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8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4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3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7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AB91-3526-4B96-8F43-ADA81D115642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A4DE6F-39AE-43B2-8BD6-90E8DA17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1E5FB-7A76-467C-84B0-5205DE1C3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34" y="1866531"/>
            <a:ext cx="9792070" cy="1562469"/>
          </a:xfrm>
        </p:spPr>
        <p:txBody>
          <a:bodyPr/>
          <a:lstStyle/>
          <a:p>
            <a:pPr algn="l"/>
            <a:r>
              <a:rPr lang="uk-UA" dirty="0"/>
              <a:t>Вакцинація в закладах освіти: </a:t>
            </a:r>
            <a:br>
              <a:rPr lang="uk-UA" dirty="0"/>
            </a:br>
            <a:r>
              <a:rPr lang="uk-UA" dirty="0"/>
              <a:t>рекомендації керівникам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BE845F-7E17-4574-96C5-EF0EE2286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5623" y="5613302"/>
            <a:ext cx="4014844" cy="92954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Шполянської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ОТГ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Біленко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 Ю. 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7EC91-92C8-490B-9060-013E7E72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11" y="3569933"/>
            <a:ext cx="2857500" cy="16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04E38-7939-42B0-AB41-DC30077D7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22" y="4013102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A9EA68-DA8A-4EA3-AEC5-AE5889C5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47" y="3092307"/>
            <a:ext cx="4154041" cy="2598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E1B874-942E-41C8-86A0-F268EBAA17C1}"/>
              </a:ext>
            </a:extLst>
          </p:cNvPr>
          <p:cNvSpPr txBox="1"/>
          <p:nvPr/>
        </p:nvSpPr>
        <p:spPr>
          <a:xfrm>
            <a:off x="180354" y="595102"/>
            <a:ext cx="9514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проблемою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хвороб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68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BC38A4-50F3-4DAD-9CA1-B25087FF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19" y="3346881"/>
            <a:ext cx="3377897" cy="2281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5DDA1B-54BB-4F52-8E38-F79FF5850645}"/>
              </a:ext>
            </a:extLst>
          </p:cNvPr>
          <p:cNvSpPr txBox="1"/>
          <p:nvPr/>
        </p:nvSpPr>
        <p:spPr>
          <a:xfrm>
            <a:off x="226337" y="1068309"/>
            <a:ext cx="8970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хворобами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імунопрофілактику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спалахів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(ВООЗ),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імунопрофілактика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найуспішніших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імунопрофілактика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B288BD-B480-4EDA-8487-86B9D8E5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21" y="3722717"/>
            <a:ext cx="3106108" cy="20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C5F39-1C1A-42B9-9099-6C7CD2FAFCC1}"/>
              </a:ext>
            </a:extLst>
          </p:cNvPr>
          <p:cNvSpPr txBox="1"/>
          <p:nvPr/>
        </p:nvSpPr>
        <p:spPr>
          <a:xfrm>
            <a:off x="90622" y="811032"/>
            <a:ext cx="9816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імунізація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анатоксину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імуноглобуліну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Ревакцинація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анатоксину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чужорідними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8C7EE5-E3BD-44A9-BE4F-AEB964CE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9" y="3429000"/>
            <a:ext cx="3741946" cy="19186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C0CF9-41A1-4523-B032-BEBC621A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3C6B8-C24F-4734-97FF-54911F72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609600"/>
            <a:ext cx="8466134" cy="597763"/>
          </a:xfrm>
        </p:spPr>
        <p:txBody>
          <a:bodyPr>
            <a:noAutofit/>
          </a:bodyPr>
          <a:lstStyle/>
          <a:p>
            <a:pPr algn="ctr"/>
            <a:r>
              <a:rPr lang="uk-UA" sz="4400" dirty="0"/>
              <a:t>Нормативно – правова база: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147DB-8373-482E-A8FF-705771F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43" y="1610174"/>
            <a:ext cx="8596668" cy="3880773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захист населення від інфекційних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забезпечення санітарного та епідемічного благополуччя населення»</a:t>
            </a:r>
          </a:p>
        </p:txBody>
      </p:sp>
    </p:spTree>
    <p:extLst>
      <p:ext uri="{BB962C8B-B14F-4D97-AF65-F5344CB8AC3E}">
        <p14:creationId xmlns:p14="http://schemas.microsoft.com/office/powerpoint/2010/main" val="327212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80497A-DE9A-4548-AA5C-B6805891FFD1}"/>
              </a:ext>
            </a:extLst>
          </p:cNvPr>
          <p:cNvSpPr txBox="1"/>
          <p:nvPr/>
        </p:nvSpPr>
        <p:spPr>
          <a:xfrm>
            <a:off x="683580" y="870011"/>
            <a:ext cx="81852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календаря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Закону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Закон).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туберкульозу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поліомієліту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кашлюку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6CFEE-465E-4E7E-BFB8-DFAC50F4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49" y="2371447"/>
            <a:ext cx="3287142" cy="1840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854FA5-8CAC-47C1-92E3-E93E1AC6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20" y="4351398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F15E32-65D7-4A93-84A7-E92F2252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8" y="57150"/>
            <a:ext cx="82581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85533D-E0A4-4B4E-BABF-CBA4E61685CD}"/>
              </a:ext>
            </a:extLst>
          </p:cNvPr>
          <p:cNvSpPr txBox="1"/>
          <p:nvPr/>
        </p:nvSpPr>
        <p:spPr>
          <a:xfrm>
            <a:off x="2441359" y="275208"/>
            <a:ext cx="486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 закладів освіти рекомендовано: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16A95-CEB3-4291-BBF5-429BDF5DC932}"/>
              </a:ext>
            </a:extLst>
          </p:cNvPr>
          <p:cNvSpPr txBox="1"/>
          <p:nvPr/>
        </p:nvSpPr>
        <p:spPr>
          <a:xfrm>
            <a:off x="248575" y="825624"/>
            <a:ext cx="93215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детальне вивчення документації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допуску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12, 15 Закону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хвороб»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допуску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нещеплених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Календаря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16.09.2011 №595,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11.10.2011 за №1159/19897 (у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11.08.2014 №551)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вакцинувальним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паротиту та краснухи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старше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загальоної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роз’яснювальної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Календарем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6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BB09C8-68D4-4892-AA59-C5BCD6859E9D}"/>
              </a:ext>
            </a:extLst>
          </p:cNvPr>
          <p:cNvSpPr txBox="1"/>
          <p:nvPr/>
        </p:nvSpPr>
        <p:spPr>
          <a:xfrm>
            <a:off x="230819" y="577048"/>
            <a:ext cx="9241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належний рівень комунікації закладів освіти з питань імунопрофілактики, зокрема профілактичних щеплень шляхом організації та проведення спільних нарад за участі керівництва закладів охорони здоров’я, активізувати просвітницьку роботу з питань переваг імунопрофілактики; </a:t>
            </a:r>
          </a:p>
          <a:p>
            <a:pPr marL="342900" indent="-342900" algn="just">
              <a:buFont typeface="+mj-lt"/>
              <a:buAutoNum type="arabicPeriod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початком 2023-2024 навчального року забезпечити контроль за наявністю щеплень проти кору, паротиту та краснухи у дітей, які зараховуються до закладів освіти (заклади дошкільної та загальної середньої освіти;</a:t>
            </a:r>
          </a:p>
          <a:p>
            <a:pPr marL="342900" indent="-342900" algn="just">
              <a:buFont typeface="+mj-lt"/>
              <a:buAutoNum type="arabicPeriod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організацію заходів щодо недопущення до очної форми навчання дітей, які без поважних причин не отримали щеплення проти кору, паротиту та краснухи відповідно до Календаря щеплень.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9BF93-A157-4570-83BC-2D01AAB4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6" y="3950840"/>
            <a:ext cx="3112548" cy="1743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F26100-95E9-44D2-842E-BD38E75C4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508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59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580</Words>
  <Application>Microsoft Office PowerPoint</Application>
  <PresentationFormat>Широкоэкранный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Вакцинація в закладах освіти:  рекомендації керівникам </vt:lpstr>
      <vt:lpstr>Презентация PowerPoint</vt:lpstr>
      <vt:lpstr>Презентация PowerPoint</vt:lpstr>
      <vt:lpstr>Презентация PowerPoint</vt:lpstr>
      <vt:lpstr>Нормативно – правова база: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2023-08-01T09:40:35Z</dcterms:created>
  <dcterms:modified xsi:type="dcterms:W3CDTF">2023-08-02T09:17:42Z</dcterms:modified>
</cp:coreProperties>
</file>