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82" r:id="rId5"/>
    <p:sldId id="274" r:id="rId6"/>
    <p:sldId id="278" r:id="rId7"/>
    <p:sldId id="266" r:id="rId8"/>
    <p:sldId id="259" r:id="rId9"/>
    <p:sldId id="276" r:id="rId10"/>
    <p:sldId id="277" r:id="rId11"/>
    <p:sldId id="261" r:id="rId12"/>
    <p:sldId id="270" r:id="rId13"/>
    <p:sldId id="279" r:id="rId14"/>
    <p:sldId id="280" r:id="rId15"/>
    <p:sldId id="281" r:id="rId16"/>
    <p:sldId id="262" r:id="rId17"/>
    <p:sldId id="273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00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83737-6C00-44C0-8308-6F1ABDB097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8CDFC-9A3E-4129-9F60-73859133F0D7}">
      <dgm:prSet phldrT="[Текст]"/>
      <dgm:spPr/>
      <dgm:t>
        <a:bodyPr/>
        <a:lstStyle/>
        <a:p>
          <a:r>
            <a:rPr lang="uk-UA" dirty="0" smtClean="0"/>
            <a:t>Система профілактичної роботи</a:t>
          </a:r>
          <a:endParaRPr lang="ru-RU" dirty="0"/>
        </a:p>
      </dgm:t>
    </dgm:pt>
    <dgm:pt modelId="{0C09DE37-E5A2-4501-BEE6-BF5138E36F1D}" type="parTrans" cxnId="{72BE9F2F-AAC1-433D-852D-918CA524578E}">
      <dgm:prSet/>
      <dgm:spPr/>
      <dgm:t>
        <a:bodyPr/>
        <a:lstStyle/>
        <a:p>
          <a:endParaRPr lang="ru-RU"/>
        </a:p>
      </dgm:t>
    </dgm:pt>
    <dgm:pt modelId="{8F4D8DD0-128B-429E-A13B-6FA83F9F353F}" type="sibTrans" cxnId="{72BE9F2F-AAC1-433D-852D-918CA524578E}">
      <dgm:prSet/>
      <dgm:spPr/>
      <dgm:t>
        <a:bodyPr/>
        <a:lstStyle/>
        <a:p>
          <a:endParaRPr lang="ru-RU"/>
        </a:p>
      </dgm:t>
    </dgm:pt>
    <dgm:pt modelId="{D66F6D87-B94A-47D0-86EB-6907FE119866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Первинна профілактика</a:t>
          </a:r>
          <a:endParaRPr lang="ru-RU" dirty="0"/>
        </a:p>
      </dgm:t>
    </dgm:pt>
    <dgm:pt modelId="{FB679251-37DD-4290-9704-FFF1370F8276}" type="parTrans" cxnId="{9ACC80DB-4908-4F5A-99DF-E821608DCCFF}">
      <dgm:prSet/>
      <dgm:spPr/>
      <dgm:t>
        <a:bodyPr/>
        <a:lstStyle/>
        <a:p>
          <a:endParaRPr lang="ru-RU"/>
        </a:p>
      </dgm:t>
    </dgm:pt>
    <dgm:pt modelId="{27B9FDC0-BD97-41BF-AF95-54BCC8182690}" type="sibTrans" cxnId="{9ACC80DB-4908-4F5A-99DF-E821608DCCFF}">
      <dgm:prSet/>
      <dgm:spPr/>
      <dgm:t>
        <a:bodyPr/>
        <a:lstStyle/>
        <a:p>
          <a:endParaRPr lang="ru-RU"/>
        </a:p>
      </dgm:t>
    </dgm:pt>
    <dgm:pt modelId="{05CA5CE6-BE7F-4257-8744-E9752033F5E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Вторинна профілактика</a:t>
          </a:r>
          <a:endParaRPr lang="ru-RU" dirty="0"/>
        </a:p>
      </dgm:t>
    </dgm:pt>
    <dgm:pt modelId="{20ED9EA4-2978-40C1-A089-D713D1DEEA06}" type="parTrans" cxnId="{04FA5E8C-6F27-4500-866B-18325E3B88D6}">
      <dgm:prSet/>
      <dgm:spPr/>
      <dgm:t>
        <a:bodyPr/>
        <a:lstStyle/>
        <a:p>
          <a:endParaRPr lang="ru-RU"/>
        </a:p>
      </dgm:t>
    </dgm:pt>
    <dgm:pt modelId="{09A1C951-B23E-428B-AC21-FAAFAD8D1941}" type="sibTrans" cxnId="{04FA5E8C-6F27-4500-866B-18325E3B88D6}">
      <dgm:prSet/>
      <dgm:spPr/>
      <dgm:t>
        <a:bodyPr/>
        <a:lstStyle/>
        <a:p>
          <a:endParaRPr lang="ru-RU"/>
        </a:p>
      </dgm:t>
    </dgm:pt>
    <dgm:pt modelId="{559AE2A2-8847-4F3D-AD4E-6A754B93EFB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Робота з батьками</a:t>
          </a:r>
          <a:endParaRPr lang="ru-RU" dirty="0"/>
        </a:p>
      </dgm:t>
    </dgm:pt>
    <dgm:pt modelId="{2DC9545B-2B00-440F-AA29-CE18FB9546F5}" type="parTrans" cxnId="{8DD24990-0410-4D62-BB38-79B472B8E128}">
      <dgm:prSet/>
      <dgm:spPr/>
      <dgm:t>
        <a:bodyPr/>
        <a:lstStyle/>
        <a:p>
          <a:endParaRPr lang="ru-RU"/>
        </a:p>
      </dgm:t>
    </dgm:pt>
    <dgm:pt modelId="{D4415568-8EBE-470D-9AC3-76DF38FBE8D0}" type="sibTrans" cxnId="{8DD24990-0410-4D62-BB38-79B472B8E128}">
      <dgm:prSet/>
      <dgm:spPr/>
      <dgm:t>
        <a:bodyPr/>
        <a:lstStyle/>
        <a:p>
          <a:endParaRPr lang="ru-RU"/>
        </a:p>
      </dgm:t>
    </dgm:pt>
    <dgm:pt modelId="{F345FFF9-B298-40BA-AF84-9979513DFDC4}" type="pres">
      <dgm:prSet presAssocID="{D7783737-6C00-44C0-8308-6F1ABDB097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58404-C04E-4EC9-AF17-B4A9FD16CFCF}" type="pres">
      <dgm:prSet presAssocID="{1A78CDFC-9A3E-4129-9F60-73859133F0D7}" presName="root1" presStyleCnt="0"/>
      <dgm:spPr/>
    </dgm:pt>
    <dgm:pt modelId="{ECE35A44-D3A5-4613-A378-CA0DFB010EAC}" type="pres">
      <dgm:prSet presAssocID="{1A78CDFC-9A3E-4129-9F60-73859133F0D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571607-937D-40D4-A65F-FCE92B14EC67}" type="pres">
      <dgm:prSet presAssocID="{1A78CDFC-9A3E-4129-9F60-73859133F0D7}" presName="level2hierChild" presStyleCnt="0"/>
      <dgm:spPr/>
    </dgm:pt>
    <dgm:pt modelId="{4EE61540-AE5C-4296-BA46-1A891418A33D}" type="pres">
      <dgm:prSet presAssocID="{FB679251-37DD-4290-9704-FFF1370F827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53F5E01-F796-411A-B8D2-F42EF4AF8090}" type="pres">
      <dgm:prSet presAssocID="{FB679251-37DD-4290-9704-FFF1370F827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2EDDD03-5346-4A83-995B-138991CECD85}" type="pres">
      <dgm:prSet presAssocID="{D66F6D87-B94A-47D0-86EB-6907FE119866}" presName="root2" presStyleCnt="0"/>
      <dgm:spPr/>
    </dgm:pt>
    <dgm:pt modelId="{8F2912D5-BFC1-4B98-9668-D9909952CBF4}" type="pres">
      <dgm:prSet presAssocID="{D66F6D87-B94A-47D0-86EB-6907FE119866}" presName="LevelTwoTextNode" presStyleLbl="node2" presStyleIdx="0" presStyleCnt="3" custScaleX="137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9F217D-4AF4-4F13-B59F-B729AF49C30F}" type="pres">
      <dgm:prSet presAssocID="{D66F6D87-B94A-47D0-86EB-6907FE119866}" presName="level3hierChild" presStyleCnt="0"/>
      <dgm:spPr/>
    </dgm:pt>
    <dgm:pt modelId="{212E37BA-EF47-4603-9E74-AE4F152DC7A8}" type="pres">
      <dgm:prSet presAssocID="{20ED9EA4-2978-40C1-A089-D713D1DEEA0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62F77E6-CD30-4652-B355-1A2E20169C3E}" type="pres">
      <dgm:prSet presAssocID="{20ED9EA4-2978-40C1-A089-D713D1DEEA0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7167921-8C1F-462B-8FC2-7046282727FD}" type="pres">
      <dgm:prSet presAssocID="{05CA5CE6-BE7F-4257-8744-E9752033F5E6}" presName="root2" presStyleCnt="0"/>
      <dgm:spPr/>
    </dgm:pt>
    <dgm:pt modelId="{2700B189-641D-4BAA-9E79-57D2FA9F1D13}" type="pres">
      <dgm:prSet presAssocID="{05CA5CE6-BE7F-4257-8744-E9752033F5E6}" presName="LevelTwoTextNode" presStyleLbl="node2" presStyleIdx="1" presStyleCnt="3" custScaleX="137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04ACB-CED8-4D56-ADFE-0FE43C438050}" type="pres">
      <dgm:prSet presAssocID="{05CA5CE6-BE7F-4257-8744-E9752033F5E6}" presName="level3hierChild" presStyleCnt="0"/>
      <dgm:spPr/>
    </dgm:pt>
    <dgm:pt modelId="{28EF5F8B-40AC-4F4E-8EAB-32369563361D}" type="pres">
      <dgm:prSet presAssocID="{2DC9545B-2B00-440F-AA29-CE18FB9546F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55DE550-5131-4EE5-B77A-75FA6A3EAC3F}" type="pres">
      <dgm:prSet presAssocID="{2DC9545B-2B00-440F-AA29-CE18FB9546F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A998F8F-ACB2-4819-971C-FBA66F6E239C}" type="pres">
      <dgm:prSet presAssocID="{559AE2A2-8847-4F3D-AD4E-6A754B93EFB9}" presName="root2" presStyleCnt="0"/>
      <dgm:spPr/>
    </dgm:pt>
    <dgm:pt modelId="{C4543ABF-3B7B-4A0B-9AD3-2A31BB7C6CB9}" type="pres">
      <dgm:prSet presAssocID="{559AE2A2-8847-4F3D-AD4E-6A754B93EFB9}" presName="LevelTwoTextNode" presStyleLbl="node2" presStyleIdx="2" presStyleCnt="3" custScaleX="137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52770-F8D1-4C99-831B-1696A2654948}" type="pres">
      <dgm:prSet presAssocID="{559AE2A2-8847-4F3D-AD4E-6A754B93EFB9}" presName="level3hierChild" presStyleCnt="0"/>
      <dgm:spPr/>
    </dgm:pt>
  </dgm:ptLst>
  <dgm:cxnLst>
    <dgm:cxn modelId="{35CE7334-DAD9-447E-AAAA-55A18979173A}" type="presOf" srcId="{2DC9545B-2B00-440F-AA29-CE18FB9546F5}" destId="{855DE550-5131-4EE5-B77A-75FA6A3EAC3F}" srcOrd="1" destOrd="0" presId="urn:microsoft.com/office/officeart/2008/layout/HorizontalMultiLevelHierarchy"/>
    <dgm:cxn modelId="{72BE9F2F-AAC1-433D-852D-918CA524578E}" srcId="{D7783737-6C00-44C0-8308-6F1ABDB0975D}" destId="{1A78CDFC-9A3E-4129-9F60-73859133F0D7}" srcOrd="0" destOrd="0" parTransId="{0C09DE37-E5A2-4501-BEE6-BF5138E36F1D}" sibTransId="{8F4D8DD0-128B-429E-A13B-6FA83F9F353F}"/>
    <dgm:cxn modelId="{8DD24990-0410-4D62-BB38-79B472B8E128}" srcId="{1A78CDFC-9A3E-4129-9F60-73859133F0D7}" destId="{559AE2A2-8847-4F3D-AD4E-6A754B93EFB9}" srcOrd="2" destOrd="0" parTransId="{2DC9545B-2B00-440F-AA29-CE18FB9546F5}" sibTransId="{D4415568-8EBE-470D-9AC3-76DF38FBE8D0}"/>
    <dgm:cxn modelId="{F5BA7B8F-1B0D-420B-BE01-26A0BB7F0100}" type="presOf" srcId="{05CA5CE6-BE7F-4257-8744-E9752033F5E6}" destId="{2700B189-641D-4BAA-9E79-57D2FA9F1D13}" srcOrd="0" destOrd="0" presId="urn:microsoft.com/office/officeart/2008/layout/HorizontalMultiLevelHierarchy"/>
    <dgm:cxn modelId="{04FA5E8C-6F27-4500-866B-18325E3B88D6}" srcId="{1A78CDFC-9A3E-4129-9F60-73859133F0D7}" destId="{05CA5CE6-BE7F-4257-8744-E9752033F5E6}" srcOrd="1" destOrd="0" parTransId="{20ED9EA4-2978-40C1-A089-D713D1DEEA06}" sibTransId="{09A1C951-B23E-428B-AC21-FAAFAD8D1941}"/>
    <dgm:cxn modelId="{E667BC3B-9ECA-4D0B-A4A5-9E65E1C046C4}" type="presOf" srcId="{FB679251-37DD-4290-9704-FFF1370F8276}" destId="{753F5E01-F796-411A-B8D2-F42EF4AF8090}" srcOrd="1" destOrd="0" presId="urn:microsoft.com/office/officeart/2008/layout/HorizontalMultiLevelHierarchy"/>
    <dgm:cxn modelId="{09637692-47D2-4B16-B6FE-497DA45E40B4}" type="presOf" srcId="{1A78CDFC-9A3E-4129-9F60-73859133F0D7}" destId="{ECE35A44-D3A5-4613-A378-CA0DFB010EAC}" srcOrd="0" destOrd="0" presId="urn:microsoft.com/office/officeart/2008/layout/HorizontalMultiLevelHierarchy"/>
    <dgm:cxn modelId="{9ACC80DB-4908-4F5A-99DF-E821608DCCFF}" srcId="{1A78CDFC-9A3E-4129-9F60-73859133F0D7}" destId="{D66F6D87-B94A-47D0-86EB-6907FE119866}" srcOrd="0" destOrd="0" parTransId="{FB679251-37DD-4290-9704-FFF1370F8276}" sibTransId="{27B9FDC0-BD97-41BF-AF95-54BCC8182690}"/>
    <dgm:cxn modelId="{5620908D-DAA0-4EB6-9B67-79BBE9E17746}" type="presOf" srcId="{FB679251-37DD-4290-9704-FFF1370F8276}" destId="{4EE61540-AE5C-4296-BA46-1A891418A33D}" srcOrd="0" destOrd="0" presId="urn:microsoft.com/office/officeart/2008/layout/HorizontalMultiLevelHierarchy"/>
    <dgm:cxn modelId="{42613941-6249-4C7D-AE9E-714AC4F6040B}" type="presOf" srcId="{20ED9EA4-2978-40C1-A089-D713D1DEEA06}" destId="{262F77E6-CD30-4652-B355-1A2E20169C3E}" srcOrd="1" destOrd="0" presId="urn:microsoft.com/office/officeart/2008/layout/HorizontalMultiLevelHierarchy"/>
    <dgm:cxn modelId="{0D423E23-AFB1-49E3-BDC9-02DCFB339A14}" type="presOf" srcId="{D66F6D87-B94A-47D0-86EB-6907FE119866}" destId="{8F2912D5-BFC1-4B98-9668-D9909952CBF4}" srcOrd="0" destOrd="0" presId="urn:microsoft.com/office/officeart/2008/layout/HorizontalMultiLevelHierarchy"/>
    <dgm:cxn modelId="{A0936A76-49FC-4D2E-A2C9-D3282D04DAD1}" type="presOf" srcId="{20ED9EA4-2978-40C1-A089-D713D1DEEA06}" destId="{212E37BA-EF47-4603-9E74-AE4F152DC7A8}" srcOrd="0" destOrd="0" presId="urn:microsoft.com/office/officeart/2008/layout/HorizontalMultiLevelHierarchy"/>
    <dgm:cxn modelId="{4F2F7670-ABDD-4334-A611-A56AAD954EBB}" type="presOf" srcId="{D7783737-6C00-44C0-8308-6F1ABDB0975D}" destId="{F345FFF9-B298-40BA-AF84-9979513DFDC4}" srcOrd="0" destOrd="0" presId="urn:microsoft.com/office/officeart/2008/layout/HorizontalMultiLevelHierarchy"/>
    <dgm:cxn modelId="{B8001F17-C465-4D0A-AA13-1937E2FED375}" type="presOf" srcId="{559AE2A2-8847-4F3D-AD4E-6A754B93EFB9}" destId="{C4543ABF-3B7B-4A0B-9AD3-2A31BB7C6CB9}" srcOrd="0" destOrd="0" presId="urn:microsoft.com/office/officeart/2008/layout/HorizontalMultiLevelHierarchy"/>
    <dgm:cxn modelId="{365C6C3C-5FF2-4483-B380-5616D403223A}" type="presOf" srcId="{2DC9545B-2B00-440F-AA29-CE18FB9546F5}" destId="{28EF5F8B-40AC-4F4E-8EAB-32369563361D}" srcOrd="0" destOrd="0" presId="urn:microsoft.com/office/officeart/2008/layout/HorizontalMultiLevelHierarchy"/>
    <dgm:cxn modelId="{896B7315-2D75-4BC7-8DE4-87A073BE296B}" type="presParOf" srcId="{F345FFF9-B298-40BA-AF84-9979513DFDC4}" destId="{8A058404-C04E-4EC9-AF17-B4A9FD16CFCF}" srcOrd="0" destOrd="0" presId="urn:microsoft.com/office/officeart/2008/layout/HorizontalMultiLevelHierarchy"/>
    <dgm:cxn modelId="{A5785C26-F801-445F-9373-7079B352471C}" type="presParOf" srcId="{8A058404-C04E-4EC9-AF17-B4A9FD16CFCF}" destId="{ECE35A44-D3A5-4613-A378-CA0DFB010EAC}" srcOrd="0" destOrd="0" presId="urn:microsoft.com/office/officeart/2008/layout/HorizontalMultiLevelHierarchy"/>
    <dgm:cxn modelId="{2E511045-32DE-4448-8329-B20BCEA8A933}" type="presParOf" srcId="{8A058404-C04E-4EC9-AF17-B4A9FD16CFCF}" destId="{11571607-937D-40D4-A65F-FCE92B14EC67}" srcOrd="1" destOrd="0" presId="urn:microsoft.com/office/officeart/2008/layout/HorizontalMultiLevelHierarchy"/>
    <dgm:cxn modelId="{EF304F60-0899-47ED-8FEA-74DBF6BAED74}" type="presParOf" srcId="{11571607-937D-40D4-A65F-FCE92B14EC67}" destId="{4EE61540-AE5C-4296-BA46-1A891418A33D}" srcOrd="0" destOrd="0" presId="urn:microsoft.com/office/officeart/2008/layout/HorizontalMultiLevelHierarchy"/>
    <dgm:cxn modelId="{D01F4B8F-EA33-4B86-A1D3-BCF91B234648}" type="presParOf" srcId="{4EE61540-AE5C-4296-BA46-1A891418A33D}" destId="{753F5E01-F796-411A-B8D2-F42EF4AF8090}" srcOrd="0" destOrd="0" presId="urn:microsoft.com/office/officeart/2008/layout/HorizontalMultiLevelHierarchy"/>
    <dgm:cxn modelId="{6DA36AF4-DDC5-4AAC-9F8D-3F196EA0B7DC}" type="presParOf" srcId="{11571607-937D-40D4-A65F-FCE92B14EC67}" destId="{52EDDD03-5346-4A83-995B-138991CECD85}" srcOrd="1" destOrd="0" presId="urn:microsoft.com/office/officeart/2008/layout/HorizontalMultiLevelHierarchy"/>
    <dgm:cxn modelId="{E13DA7A3-D140-46AD-9584-63391E938046}" type="presParOf" srcId="{52EDDD03-5346-4A83-995B-138991CECD85}" destId="{8F2912D5-BFC1-4B98-9668-D9909952CBF4}" srcOrd="0" destOrd="0" presId="urn:microsoft.com/office/officeart/2008/layout/HorizontalMultiLevelHierarchy"/>
    <dgm:cxn modelId="{D0D94608-B9AA-4861-A892-D3094C05C78D}" type="presParOf" srcId="{52EDDD03-5346-4A83-995B-138991CECD85}" destId="{CB9F217D-4AF4-4F13-B59F-B729AF49C30F}" srcOrd="1" destOrd="0" presId="urn:microsoft.com/office/officeart/2008/layout/HorizontalMultiLevelHierarchy"/>
    <dgm:cxn modelId="{24BDA0E6-2969-4A0C-B497-6470631EC765}" type="presParOf" srcId="{11571607-937D-40D4-A65F-FCE92B14EC67}" destId="{212E37BA-EF47-4603-9E74-AE4F152DC7A8}" srcOrd="2" destOrd="0" presId="urn:microsoft.com/office/officeart/2008/layout/HorizontalMultiLevelHierarchy"/>
    <dgm:cxn modelId="{CD7B00D2-BDA0-4A97-8622-C3946F7C0653}" type="presParOf" srcId="{212E37BA-EF47-4603-9E74-AE4F152DC7A8}" destId="{262F77E6-CD30-4652-B355-1A2E20169C3E}" srcOrd="0" destOrd="0" presId="urn:microsoft.com/office/officeart/2008/layout/HorizontalMultiLevelHierarchy"/>
    <dgm:cxn modelId="{F5B71B8D-7FE2-436E-B3B1-9791EFAC5499}" type="presParOf" srcId="{11571607-937D-40D4-A65F-FCE92B14EC67}" destId="{67167921-8C1F-462B-8FC2-7046282727FD}" srcOrd="3" destOrd="0" presId="urn:microsoft.com/office/officeart/2008/layout/HorizontalMultiLevelHierarchy"/>
    <dgm:cxn modelId="{ADD442D3-2932-4F85-8DF4-359EE98DF643}" type="presParOf" srcId="{67167921-8C1F-462B-8FC2-7046282727FD}" destId="{2700B189-641D-4BAA-9E79-57D2FA9F1D13}" srcOrd="0" destOrd="0" presId="urn:microsoft.com/office/officeart/2008/layout/HorizontalMultiLevelHierarchy"/>
    <dgm:cxn modelId="{24241701-83E2-4F3F-9889-304663215FAE}" type="presParOf" srcId="{67167921-8C1F-462B-8FC2-7046282727FD}" destId="{BFE04ACB-CED8-4D56-ADFE-0FE43C438050}" srcOrd="1" destOrd="0" presId="urn:microsoft.com/office/officeart/2008/layout/HorizontalMultiLevelHierarchy"/>
    <dgm:cxn modelId="{3CCA625C-2F00-499B-8CD2-9277BCD1E987}" type="presParOf" srcId="{11571607-937D-40D4-A65F-FCE92B14EC67}" destId="{28EF5F8B-40AC-4F4E-8EAB-32369563361D}" srcOrd="4" destOrd="0" presId="urn:microsoft.com/office/officeart/2008/layout/HorizontalMultiLevelHierarchy"/>
    <dgm:cxn modelId="{9C62E3BD-8B81-4BD4-97EF-8AD072663FAE}" type="presParOf" srcId="{28EF5F8B-40AC-4F4E-8EAB-32369563361D}" destId="{855DE550-5131-4EE5-B77A-75FA6A3EAC3F}" srcOrd="0" destOrd="0" presId="urn:microsoft.com/office/officeart/2008/layout/HorizontalMultiLevelHierarchy"/>
    <dgm:cxn modelId="{EA9E0C25-DC1A-49F8-BA7F-0167D7D8B300}" type="presParOf" srcId="{11571607-937D-40D4-A65F-FCE92B14EC67}" destId="{4A998F8F-ACB2-4819-971C-FBA66F6E239C}" srcOrd="5" destOrd="0" presId="urn:microsoft.com/office/officeart/2008/layout/HorizontalMultiLevelHierarchy"/>
    <dgm:cxn modelId="{52B2FFF4-07BE-4811-8003-0A50C863117A}" type="presParOf" srcId="{4A998F8F-ACB2-4819-971C-FBA66F6E239C}" destId="{C4543ABF-3B7B-4A0B-9AD3-2A31BB7C6CB9}" srcOrd="0" destOrd="0" presId="urn:microsoft.com/office/officeart/2008/layout/HorizontalMultiLevelHierarchy"/>
    <dgm:cxn modelId="{088AD967-A59E-4A51-BB55-D10491680EA3}" type="presParOf" srcId="{4A998F8F-ACB2-4819-971C-FBA66F6E239C}" destId="{AAD52770-F8D1-4C99-831B-1696A26549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726FA-AFDA-4B17-A30F-1FE2CC5D22D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6EFEB3-BAB0-477C-BA92-5A5B03AF6521}">
      <dgm:prSet phldrT="[Текст]" phldr="1"/>
      <dgm:spPr/>
      <dgm:t>
        <a:bodyPr/>
        <a:lstStyle/>
        <a:p>
          <a:endParaRPr lang="ru-RU"/>
        </a:p>
      </dgm:t>
    </dgm:pt>
    <dgm:pt modelId="{CF87B599-F3B3-4DCC-B2B2-0510241CD38C}" type="parTrans" cxnId="{F6344939-DB10-4B09-8859-F156A296D329}">
      <dgm:prSet/>
      <dgm:spPr/>
      <dgm:t>
        <a:bodyPr/>
        <a:lstStyle/>
        <a:p>
          <a:endParaRPr lang="ru-RU"/>
        </a:p>
      </dgm:t>
    </dgm:pt>
    <dgm:pt modelId="{D99BA8EF-C684-49C7-B4C6-254374B64EB1}" type="sibTrans" cxnId="{F6344939-DB10-4B09-8859-F156A296D329}">
      <dgm:prSet/>
      <dgm:spPr/>
      <dgm:t>
        <a:bodyPr/>
        <a:lstStyle/>
        <a:p>
          <a:endParaRPr lang="ru-RU"/>
        </a:p>
      </dgm:t>
    </dgm:pt>
    <dgm:pt modelId="{07C3129E-C5C2-44AF-B4F7-8D9F4E281B24}">
      <dgm:prSet phldrT="[Текст]"/>
      <dgm:spPr/>
      <dgm:t>
        <a:bodyPr/>
        <a:lstStyle/>
        <a:p>
          <a:r>
            <a:rPr lang="uk-UA" dirty="0" smtClean="0"/>
            <a:t>контроль за відвідуванням учнями </a:t>
          </a:r>
          <a:r>
            <a:rPr lang="uk-UA" dirty="0" smtClean="0"/>
            <a:t>закладу</a:t>
          </a:r>
          <a:endParaRPr lang="ru-RU" dirty="0"/>
        </a:p>
      </dgm:t>
    </dgm:pt>
    <dgm:pt modelId="{9D088DFA-AD1F-4E4F-BF3A-06FDDB81DE06}" type="parTrans" cxnId="{7856FE7C-680D-44C2-A655-F454AD3D76AA}">
      <dgm:prSet/>
      <dgm:spPr/>
      <dgm:t>
        <a:bodyPr/>
        <a:lstStyle/>
        <a:p>
          <a:endParaRPr lang="ru-RU"/>
        </a:p>
      </dgm:t>
    </dgm:pt>
    <dgm:pt modelId="{65E47095-4975-4222-AD47-933FF7590CD7}" type="sibTrans" cxnId="{7856FE7C-680D-44C2-A655-F454AD3D76AA}">
      <dgm:prSet/>
      <dgm:spPr/>
      <dgm:t>
        <a:bodyPr/>
        <a:lstStyle/>
        <a:p>
          <a:endParaRPr lang="ru-RU"/>
        </a:p>
      </dgm:t>
    </dgm:pt>
    <dgm:pt modelId="{52A30731-5C92-41AA-8871-27052F10F990}">
      <dgm:prSet phldrT="[Текст]"/>
      <dgm:spPr/>
      <dgm:t>
        <a:bodyPr/>
        <a:lstStyle/>
        <a:p>
          <a:r>
            <a:rPr lang="uk-UA" dirty="0" smtClean="0"/>
            <a:t>цикли бесід класними керівниками</a:t>
          </a:r>
          <a:endParaRPr lang="ru-RU" dirty="0"/>
        </a:p>
      </dgm:t>
    </dgm:pt>
    <dgm:pt modelId="{E01CD582-7699-4E8A-832C-3045247E3E8E}" type="parTrans" cxnId="{0065AC76-9764-44BD-BEA5-497753284679}">
      <dgm:prSet/>
      <dgm:spPr/>
      <dgm:t>
        <a:bodyPr/>
        <a:lstStyle/>
        <a:p>
          <a:endParaRPr lang="ru-RU"/>
        </a:p>
      </dgm:t>
    </dgm:pt>
    <dgm:pt modelId="{0AFDEB87-CCB0-40ED-BF08-15D1D48B74C4}" type="sibTrans" cxnId="{0065AC76-9764-44BD-BEA5-497753284679}">
      <dgm:prSet/>
      <dgm:spPr/>
      <dgm:t>
        <a:bodyPr/>
        <a:lstStyle/>
        <a:p>
          <a:endParaRPr lang="ru-RU"/>
        </a:p>
      </dgm:t>
    </dgm:pt>
    <dgm:pt modelId="{D847E9AB-3C19-4340-89B8-FA8EF35906C6}">
      <dgm:prSet phldrT="[Текст]" phldr="1"/>
      <dgm:spPr/>
      <dgm:t>
        <a:bodyPr/>
        <a:lstStyle/>
        <a:p>
          <a:endParaRPr lang="ru-RU" dirty="0"/>
        </a:p>
      </dgm:t>
    </dgm:pt>
    <dgm:pt modelId="{A9319925-291B-4E8A-BC12-646FE1C8D228}" type="parTrans" cxnId="{B4BAEC0A-FC76-4CDF-94A9-B125669A281A}">
      <dgm:prSet/>
      <dgm:spPr/>
      <dgm:t>
        <a:bodyPr/>
        <a:lstStyle/>
        <a:p>
          <a:endParaRPr lang="ru-RU"/>
        </a:p>
      </dgm:t>
    </dgm:pt>
    <dgm:pt modelId="{7473C25B-AFE0-4558-971A-FD499F30B63D}" type="sibTrans" cxnId="{B4BAEC0A-FC76-4CDF-94A9-B125669A281A}">
      <dgm:prSet/>
      <dgm:spPr/>
      <dgm:t>
        <a:bodyPr/>
        <a:lstStyle/>
        <a:p>
          <a:endParaRPr lang="ru-RU"/>
        </a:p>
      </dgm:t>
    </dgm:pt>
    <dgm:pt modelId="{9744EC96-C05D-4E80-9DC1-8278908D95DE}">
      <dgm:prSet phldrT="[Текст]"/>
      <dgm:spPr/>
      <dgm:t>
        <a:bodyPr/>
        <a:lstStyle/>
        <a:p>
          <a:r>
            <a:rPr lang="uk-UA" dirty="0" smtClean="0"/>
            <a:t>зустрічі з працівниками районних служб та дільничним міліціонером</a:t>
          </a:r>
          <a:endParaRPr lang="ru-RU" dirty="0"/>
        </a:p>
      </dgm:t>
    </dgm:pt>
    <dgm:pt modelId="{216D10E6-FC02-4A74-8B40-CBBFE2A8CE87}" type="parTrans" cxnId="{A2A5D01D-AC23-4C05-8E71-0F3A4337508E}">
      <dgm:prSet/>
      <dgm:spPr/>
      <dgm:t>
        <a:bodyPr/>
        <a:lstStyle/>
        <a:p>
          <a:endParaRPr lang="ru-RU"/>
        </a:p>
      </dgm:t>
    </dgm:pt>
    <dgm:pt modelId="{EB8AD40D-5622-4F25-9C9C-6F350BC3FA8B}" type="sibTrans" cxnId="{A2A5D01D-AC23-4C05-8E71-0F3A4337508E}">
      <dgm:prSet/>
      <dgm:spPr/>
      <dgm:t>
        <a:bodyPr/>
        <a:lstStyle/>
        <a:p>
          <a:endParaRPr lang="ru-RU"/>
        </a:p>
      </dgm:t>
    </dgm:pt>
    <dgm:pt modelId="{74A36DA0-4C69-4132-BF96-2EAC7AFC5867}">
      <dgm:prSet phldrT="[Текст]"/>
      <dgm:spPr/>
      <dgm:t>
        <a:bodyPr/>
        <a:lstStyle/>
        <a:p>
          <a:r>
            <a:rPr lang="uk-UA" dirty="0" smtClean="0"/>
            <a:t>перегляд фільмів, відео </a:t>
          </a:r>
          <a:r>
            <a:rPr lang="uk-UA" dirty="0" smtClean="0"/>
            <a:t>роликів, </a:t>
          </a:r>
          <a:r>
            <a:rPr lang="uk-UA" dirty="0" smtClean="0"/>
            <a:t>презентацій</a:t>
          </a:r>
          <a:endParaRPr lang="ru-RU" dirty="0"/>
        </a:p>
      </dgm:t>
    </dgm:pt>
    <dgm:pt modelId="{27FDEF15-53B0-4700-AA63-8626103549A6}" type="parTrans" cxnId="{683797EC-12B2-49A0-9E93-2E25BA548847}">
      <dgm:prSet/>
      <dgm:spPr/>
      <dgm:t>
        <a:bodyPr/>
        <a:lstStyle/>
        <a:p>
          <a:endParaRPr lang="ru-RU"/>
        </a:p>
      </dgm:t>
    </dgm:pt>
    <dgm:pt modelId="{4EE3079F-1919-4429-82A8-EAEFE3263549}" type="sibTrans" cxnId="{683797EC-12B2-49A0-9E93-2E25BA548847}">
      <dgm:prSet/>
      <dgm:spPr/>
      <dgm:t>
        <a:bodyPr/>
        <a:lstStyle/>
        <a:p>
          <a:endParaRPr lang="ru-RU"/>
        </a:p>
      </dgm:t>
    </dgm:pt>
    <dgm:pt modelId="{28C47FEF-67C3-4538-A1E3-DC6EDC08D106}">
      <dgm:prSet phldrT="[Текст]" phldr="1"/>
      <dgm:spPr/>
      <dgm:t>
        <a:bodyPr/>
        <a:lstStyle/>
        <a:p>
          <a:endParaRPr lang="ru-RU" dirty="0"/>
        </a:p>
      </dgm:t>
    </dgm:pt>
    <dgm:pt modelId="{07B01D0B-BF36-40C3-AD9F-4E6A2907D737}" type="parTrans" cxnId="{38EF2385-0B22-43D9-BF36-7E36F32FC15F}">
      <dgm:prSet/>
      <dgm:spPr/>
      <dgm:t>
        <a:bodyPr/>
        <a:lstStyle/>
        <a:p>
          <a:endParaRPr lang="ru-RU"/>
        </a:p>
      </dgm:t>
    </dgm:pt>
    <dgm:pt modelId="{4E999D7B-E6F2-4C0B-93EE-2BD66871251D}" type="sibTrans" cxnId="{38EF2385-0B22-43D9-BF36-7E36F32FC15F}">
      <dgm:prSet/>
      <dgm:spPr/>
      <dgm:t>
        <a:bodyPr/>
        <a:lstStyle/>
        <a:p>
          <a:endParaRPr lang="ru-RU"/>
        </a:p>
      </dgm:t>
    </dgm:pt>
    <dgm:pt modelId="{550BEE73-1A1D-4D3B-AB9C-FC637D8B3748}">
      <dgm:prSet phldrT="[Текст]"/>
      <dgm:spPr/>
      <dgm:t>
        <a:bodyPr/>
        <a:lstStyle/>
        <a:p>
          <a:endParaRPr lang="ru-RU" dirty="0"/>
        </a:p>
      </dgm:t>
    </dgm:pt>
    <dgm:pt modelId="{EB95414B-8886-462D-ABC0-6F254339733B}" type="parTrans" cxnId="{03C2B100-AA6E-4EB7-B3DD-E9660B6178A9}">
      <dgm:prSet/>
      <dgm:spPr/>
      <dgm:t>
        <a:bodyPr/>
        <a:lstStyle/>
        <a:p>
          <a:endParaRPr lang="ru-RU"/>
        </a:p>
      </dgm:t>
    </dgm:pt>
    <dgm:pt modelId="{4C1102AE-12F1-4131-8A3C-64B7B446B7DB}" type="sibTrans" cxnId="{03C2B100-AA6E-4EB7-B3DD-E9660B6178A9}">
      <dgm:prSet/>
      <dgm:spPr/>
      <dgm:t>
        <a:bodyPr/>
        <a:lstStyle/>
        <a:p>
          <a:endParaRPr lang="ru-RU"/>
        </a:p>
      </dgm:t>
    </dgm:pt>
    <dgm:pt modelId="{CA3C1F2B-1180-4EDA-8259-EDB830882C59}">
      <dgm:prSet phldrT="[Текст]"/>
      <dgm:spPr/>
      <dgm:t>
        <a:bodyPr/>
        <a:lstStyle/>
        <a:p>
          <a:r>
            <a:rPr lang="uk-UA" dirty="0" smtClean="0"/>
            <a:t>висвітлення питання на засіданні МО класних керівників</a:t>
          </a:r>
          <a:endParaRPr lang="ru-RU" dirty="0"/>
        </a:p>
      </dgm:t>
    </dgm:pt>
    <dgm:pt modelId="{A3C156DE-5A01-475F-8191-33ADB8C3DCDA}" type="parTrans" cxnId="{A456F826-CF41-4DD4-BBF4-563ABFFFD53C}">
      <dgm:prSet/>
      <dgm:spPr/>
      <dgm:t>
        <a:bodyPr/>
        <a:lstStyle/>
        <a:p>
          <a:endParaRPr lang="ru-RU"/>
        </a:p>
      </dgm:t>
    </dgm:pt>
    <dgm:pt modelId="{A62BD96F-7CE3-45B0-8675-08C74B72A84D}" type="sibTrans" cxnId="{A456F826-CF41-4DD4-BBF4-563ABFFFD53C}">
      <dgm:prSet/>
      <dgm:spPr/>
      <dgm:t>
        <a:bodyPr/>
        <a:lstStyle/>
        <a:p>
          <a:endParaRPr lang="ru-RU"/>
        </a:p>
      </dgm:t>
    </dgm:pt>
    <dgm:pt modelId="{E80E90B9-D7CA-461C-A045-C8650719A7E7}">
      <dgm:prSet/>
      <dgm:spPr/>
      <dgm:t>
        <a:bodyPr/>
        <a:lstStyle/>
        <a:p>
          <a:endParaRPr lang="ru-RU"/>
        </a:p>
      </dgm:t>
    </dgm:pt>
    <dgm:pt modelId="{6E41259A-A351-4951-ABE4-61AE6BB2006D}" type="parTrans" cxnId="{F46B6899-1C28-45A4-962E-93690EC519ED}">
      <dgm:prSet/>
      <dgm:spPr/>
      <dgm:t>
        <a:bodyPr/>
        <a:lstStyle/>
        <a:p>
          <a:endParaRPr lang="ru-RU"/>
        </a:p>
      </dgm:t>
    </dgm:pt>
    <dgm:pt modelId="{8CDA4E18-AC75-44D5-8046-21F34F388C92}" type="sibTrans" cxnId="{F46B6899-1C28-45A4-962E-93690EC519ED}">
      <dgm:prSet/>
      <dgm:spPr/>
      <dgm:t>
        <a:bodyPr/>
        <a:lstStyle/>
        <a:p>
          <a:endParaRPr lang="ru-RU"/>
        </a:p>
      </dgm:t>
    </dgm:pt>
    <dgm:pt modelId="{ED201868-FA8F-4167-B05B-B21F01812DCE}">
      <dgm:prSet/>
      <dgm:spPr/>
      <dgm:t>
        <a:bodyPr/>
        <a:lstStyle/>
        <a:p>
          <a:r>
            <a:rPr lang="uk-UA" dirty="0" smtClean="0"/>
            <a:t>систематичний аналіз стану профілактичної роботи та правового виховання в </a:t>
          </a:r>
          <a:r>
            <a:rPr lang="uk-UA" dirty="0" smtClean="0"/>
            <a:t>закладі</a:t>
          </a:r>
          <a:endParaRPr lang="ru-RU" dirty="0"/>
        </a:p>
      </dgm:t>
    </dgm:pt>
    <dgm:pt modelId="{FFB25910-4A2B-4F37-89C7-2C1C849EED07}" type="parTrans" cxnId="{F7A43E9A-BE2B-4890-820A-6FB9ED24FBBE}">
      <dgm:prSet/>
      <dgm:spPr/>
      <dgm:t>
        <a:bodyPr/>
        <a:lstStyle/>
        <a:p>
          <a:endParaRPr lang="ru-RU"/>
        </a:p>
      </dgm:t>
    </dgm:pt>
    <dgm:pt modelId="{5E3907CF-38F0-4A2A-AA25-C47AE5915DEF}" type="sibTrans" cxnId="{F7A43E9A-BE2B-4890-820A-6FB9ED24FBBE}">
      <dgm:prSet/>
      <dgm:spPr/>
      <dgm:t>
        <a:bodyPr/>
        <a:lstStyle/>
        <a:p>
          <a:endParaRPr lang="ru-RU"/>
        </a:p>
      </dgm:t>
    </dgm:pt>
    <dgm:pt modelId="{2AE49A78-C141-456A-9B40-09D3B008D8C8}">
      <dgm:prSet/>
      <dgm:spPr/>
      <dgm:t>
        <a:bodyPr/>
        <a:lstStyle/>
        <a:p>
          <a:endParaRPr lang="ru-RU"/>
        </a:p>
      </dgm:t>
    </dgm:pt>
    <dgm:pt modelId="{773CBC8D-D050-44B6-89CF-4585E74D7A28}" type="parTrans" cxnId="{27843871-8DA8-4264-882E-0EF6ADA229E0}">
      <dgm:prSet/>
      <dgm:spPr/>
      <dgm:t>
        <a:bodyPr/>
        <a:lstStyle/>
        <a:p>
          <a:endParaRPr lang="ru-RU"/>
        </a:p>
      </dgm:t>
    </dgm:pt>
    <dgm:pt modelId="{A153EBF8-468A-472E-B3C6-8922B10274CC}" type="sibTrans" cxnId="{27843871-8DA8-4264-882E-0EF6ADA229E0}">
      <dgm:prSet/>
      <dgm:spPr/>
      <dgm:t>
        <a:bodyPr/>
        <a:lstStyle/>
        <a:p>
          <a:endParaRPr lang="ru-RU"/>
        </a:p>
      </dgm:t>
    </dgm:pt>
    <dgm:pt modelId="{8274D6E9-E58C-4088-8A56-9E4EFC40E13A}">
      <dgm:prSet/>
      <dgm:spPr/>
      <dgm:t>
        <a:bodyPr/>
        <a:lstStyle/>
        <a:p>
          <a:r>
            <a:rPr lang="uk-UA" dirty="0" smtClean="0"/>
            <a:t>рейди «Урок»</a:t>
          </a:r>
          <a:endParaRPr lang="ru-RU" dirty="0"/>
        </a:p>
      </dgm:t>
    </dgm:pt>
    <dgm:pt modelId="{72EA06A6-3505-4820-BDDB-A23A87099A6D}" type="parTrans" cxnId="{4E1EDD3C-8EAC-4B07-A84B-C107E6EFE063}">
      <dgm:prSet/>
      <dgm:spPr/>
      <dgm:t>
        <a:bodyPr/>
        <a:lstStyle/>
        <a:p>
          <a:endParaRPr lang="ru-RU"/>
        </a:p>
      </dgm:t>
    </dgm:pt>
    <dgm:pt modelId="{8401E80D-06AD-44A8-9687-05EB810175AE}" type="sibTrans" cxnId="{4E1EDD3C-8EAC-4B07-A84B-C107E6EFE063}">
      <dgm:prSet/>
      <dgm:spPr/>
      <dgm:t>
        <a:bodyPr/>
        <a:lstStyle/>
        <a:p>
          <a:endParaRPr lang="ru-RU"/>
        </a:p>
      </dgm:t>
    </dgm:pt>
    <dgm:pt modelId="{94617465-E649-4F50-A0AC-E43E50682DA0}" type="pres">
      <dgm:prSet presAssocID="{294726FA-AFDA-4B17-A30F-1FE2CC5D22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7E93A-0F99-4582-B130-7118E3155C90}" type="pres">
      <dgm:prSet presAssocID="{BF6EFEB3-BAB0-477C-BA92-5A5B03AF6521}" presName="composite" presStyleCnt="0"/>
      <dgm:spPr/>
    </dgm:pt>
    <dgm:pt modelId="{798EB632-549A-438B-BF29-965EC5C079AC}" type="pres">
      <dgm:prSet presAssocID="{BF6EFEB3-BAB0-477C-BA92-5A5B03AF652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59855-F62D-48E2-B3D7-10794EB58376}" type="pres">
      <dgm:prSet presAssocID="{BF6EFEB3-BAB0-477C-BA92-5A5B03AF652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D2D64-A045-40C4-896D-677A2A831675}" type="pres">
      <dgm:prSet presAssocID="{D99BA8EF-C684-49C7-B4C6-254374B64EB1}" presName="sp" presStyleCnt="0"/>
      <dgm:spPr/>
    </dgm:pt>
    <dgm:pt modelId="{4423BBDE-84BB-4415-AD98-86540DDBE64D}" type="pres">
      <dgm:prSet presAssocID="{D847E9AB-3C19-4340-89B8-FA8EF35906C6}" presName="composite" presStyleCnt="0"/>
      <dgm:spPr/>
    </dgm:pt>
    <dgm:pt modelId="{D16154A4-DB59-4D52-8B30-4E5BC27B9AFB}" type="pres">
      <dgm:prSet presAssocID="{D847E9AB-3C19-4340-89B8-FA8EF35906C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701D-E17D-4086-B575-BAE5C711798F}" type="pres">
      <dgm:prSet presAssocID="{D847E9AB-3C19-4340-89B8-FA8EF35906C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81FC-9077-49DF-A889-882F11A5BC3E}" type="pres">
      <dgm:prSet presAssocID="{7473C25B-AFE0-4558-971A-FD499F30B63D}" presName="sp" presStyleCnt="0"/>
      <dgm:spPr/>
    </dgm:pt>
    <dgm:pt modelId="{7EFB8AA1-4328-4D12-A09E-D75D2233FC4D}" type="pres">
      <dgm:prSet presAssocID="{28C47FEF-67C3-4538-A1E3-DC6EDC08D106}" presName="composite" presStyleCnt="0"/>
      <dgm:spPr/>
    </dgm:pt>
    <dgm:pt modelId="{9A2BE62A-288E-4F5D-9510-E3A10DF57B4E}" type="pres">
      <dgm:prSet presAssocID="{28C47FEF-67C3-4538-A1E3-DC6EDC08D10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AE75C-84CE-4D05-93AD-E972F4F60C24}" type="pres">
      <dgm:prSet presAssocID="{28C47FEF-67C3-4538-A1E3-DC6EDC08D10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3786A-D2A7-4787-890E-886921A555AB}" type="pres">
      <dgm:prSet presAssocID="{4E999D7B-E6F2-4C0B-93EE-2BD66871251D}" presName="sp" presStyleCnt="0"/>
      <dgm:spPr/>
    </dgm:pt>
    <dgm:pt modelId="{692569FD-BC6A-49A9-B75D-4322746AC061}" type="pres">
      <dgm:prSet presAssocID="{E80E90B9-D7CA-461C-A045-C8650719A7E7}" presName="composite" presStyleCnt="0"/>
      <dgm:spPr/>
    </dgm:pt>
    <dgm:pt modelId="{69152103-87E2-4B0C-A53F-963A21FDB342}" type="pres">
      <dgm:prSet presAssocID="{E80E90B9-D7CA-461C-A045-C8650719A7E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B1F72-3158-4913-9441-C963D92C44B9}" type="pres">
      <dgm:prSet presAssocID="{E80E90B9-D7CA-461C-A045-C8650719A7E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5C08B-ACC0-4ABB-AC25-2ABB728BDF23}" type="pres">
      <dgm:prSet presAssocID="{8CDA4E18-AC75-44D5-8046-21F34F388C92}" presName="sp" presStyleCnt="0"/>
      <dgm:spPr/>
    </dgm:pt>
    <dgm:pt modelId="{A06E9A8E-6063-4A03-BBF2-11FB265C5428}" type="pres">
      <dgm:prSet presAssocID="{2AE49A78-C141-456A-9B40-09D3B008D8C8}" presName="composite" presStyleCnt="0"/>
      <dgm:spPr/>
    </dgm:pt>
    <dgm:pt modelId="{FC8F96BC-7645-4A80-8746-D465F30ACBBF}" type="pres">
      <dgm:prSet presAssocID="{2AE49A78-C141-456A-9B40-09D3B008D8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D63-88DD-41EF-995C-A431C6B775E4}" type="pres">
      <dgm:prSet presAssocID="{2AE49A78-C141-456A-9B40-09D3B008D8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6F826-CF41-4DD4-BBF4-563ABFFFD53C}" srcId="{28C47FEF-67C3-4538-A1E3-DC6EDC08D106}" destId="{CA3C1F2B-1180-4EDA-8259-EDB830882C59}" srcOrd="1" destOrd="0" parTransId="{A3C156DE-5A01-475F-8191-33ADB8C3DCDA}" sibTransId="{A62BD96F-7CE3-45B0-8675-08C74B72A84D}"/>
    <dgm:cxn modelId="{349EE298-6729-4CC0-94B3-FCC184036FBD}" type="presOf" srcId="{52A30731-5C92-41AA-8871-27052F10F990}" destId="{70D59855-F62D-48E2-B3D7-10794EB58376}" srcOrd="0" destOrd="1" presId="urn:microsoft.com/office/officeart/2005/8/layout/chevron2"/>
    <dgm:cxn modelId="{27843871-8DA8-4264-882E-0EF6ADA229E0}" srcId="{294726FA-AFDA-4B17-A30F-1FE2CC5D22DE}" destId="{2AE49A78-C141-456A-9B40-09D3B008D8C8}" srcOrd="4" destOrd="0" parTransId="{773CBC8D-D050-44B6-89CF-4585E74D7A28}" sibTransId="{A153EBF8-468A-472E-B3C6-8922B10274CC}"/>
    <dgm:cxn modelId="{4E1EDD3C-8EAC-4B07-A84B-C107E6EFE063}" srcId="{2AE49A78-C141-456A-9B40-09D3B008D8C8}" destId="{8274D6E9-E58C-4088-8A56-9E4EFC40E13A}" srcOrd="0" destOrd="0" parTransId="{72EA06A6-3505-4820-BDDB-A23A87099A6D}" sibTransId="{8401E80D-06AD-44A8-9687-05EB810175AE}"/>
    <dgm:cxn modelId="{683797EC-12B2-49A0-9E93-2E25BA548847}" srcId="{D847E9AB-3C19-4340-89B8-FA8EF35906C6}" destId="{74A36DA0-4C69-4132-BF96-2EAC7AFC5867}" srcOrd="1" destOrd="0" parTransId="{27FDEF15-53B0-4700-AA63-8626103549A6}" sibTransId="{4EE3079F-1919-4429-82A8-EAEFE3263549}"/>
    <dgm:cxn modelId="{75F48EDF-6DDB-48FC-87A7-605599081F5C}" type="presOf" srcId="{BF6EFEB3-BAB0-477C-BA92-5A5B03AF6521}" destId="{798EB632-549A-438B-BF29-965EC5C079AC}" srcOrd="0" destOrd="0" presId="urn:microsoft.com/office/officeart/2005/8/layout/chevron2"/>
    <dgm:cxn modelId="{F6344939-DB10-4B09-8859-F156A296D329}" srcId="{294726FA-AFDA-4B17-A30F-1FE2CC5D22DE}" destId="{BF6EFEB3-BAB0-477C-BA92-5A5B03AF6521}" srcOrd="0" destOrd="0" parTransId="{CF87B599-F3B3-4DCC-B2B2-0510241CD38C}" sibTransId="{D99BA8EF-C684-49C7-B4C6-254374B64EB1}"/>
    <dgm:cxn modelId="{38EF2385-0B22-43D9-BF36-7E36F32FC15F}" srcId="{294726FA-AFDA-4B17-A30F-1FE2CC5D22DE}" destId="{28C47FEF-67C3-4538-A1E3-DC6EDC08D106}" srcOrd="2" destOrd="0" parTransId="{07B01D0B-BF36-40C3-AD9F-4E6A2907D737}" sibTransId="{4E999D7B-E6F2-4C0B-93EE-2BD66871251D}"/>
    <dgm:cxn modelId="{F1B2204D-ED1B-474C-B2E0-D329513BB2D7}" type="presOf" srcId="{9744EC96-C05D-4E80-9DC1-8278908D95DE}" destId="{EE33701D-E17D-4086-B575-BAE5C711798F}" srcOrd="0" destOrd="0" presId="urn:microsoft.com/office/officeart/2005/8/layout/chevron2"/>
    <dgm:cxn modelId="{2F355CBC-1DE2-4C2F-ADE2-F247EE2E209F}" type="presOf" srcId="{D847E9AB-3C19-4340-89B8-FA8EF35906C6}" destId="{D16154A4-DB59-4D52-8B30-4E5BC27B9AFB}" srcOrd="0" destOrd="0" presId="urn:microsoft.com/office/officeart/2005/8/layout/chevron2"/>
    <dgm:cxn modelId="{7856FE7C-680D-44C2-A655-F454AD3D76AA}" srcId="{BF6EFEB3-BAB0-477C-BA92-5A5B03AF6521}" destId="{07C3129E-C5C2-44AF-B4F7-8D9F4E281B24}" srcOrd="0" destOrd="0" parTransId="{9D088DFA-AD1F-4E4F-BF3A-06FDDB81DE06}" sibTransId="{65E47095-4975-4222-AD47-933FF7590CD7}"/>
    <dgm:cxn modelId="{2A99665A-17A9-49A5-89A9-EADA40661139}" type="presOf" srcId="{550BEE73-1A1D-4D3B-AB9C-FC637D8B3748}" destId="{F09AE75C-84CE-4D05-93AD-E972F4F60C24}" srcOrd="0" destOrd="0" presId="urn:microsoft.com/office/officeart/2005/8/layout/chevron2"/>
    <dgm:cxn modelId="{0065AC76-9764-44BD-BEA5-497753284679}" srcId="{BF6EFEB3-BAB0-477C-BA92-5A5B03AF6521}" destId="{52A30731-5C92-41AA-8871-27052F10F990}" srcOrd="1" destOrd="0" parTransId="{E01CD582-7699-4E8A-832C-3045247E3E8E}" sibTransId="{0AFDEB87-CCB0-40ED-BF08-15D1D48B74C4}"/>
    <dgm:cxn modelId="{F4DB82D2-B4B0-4072-9740-DB97F110CAE2}" type="presOf" srcId="{74A36DA0-4C69-4132-BF96-2EAC7AFC5867}" destId="{EE33701D-E17D-4086-B575-BAE5C711798F}" srcOrd="0" destOrd="1" presId="urn:microsoft.com/office/officeart/2005/8/layout/chevron2"/>
    <dgm:cxn modelId="{F7A43E9A-BE2B-4890-820A-6FB9ED24FBBE}" srcId="{E80E90B9-D7CA-461C-A045-C8650719A7E7}" destId="{ED201868-FA8F-4167-B05B-B21F01812DCE}" srcOrd="0" destOrd="0" parTransId="{FFB25910-4A2B-4F37-89C7-2C1C849EED07}" sibTransId="{5E3907CF-38F0-4A2A-AA25-C47AE5915DEF}"/>
    <dgm:cxn modelId="{4DAA540A-AA4D-4044-9DD0-FCE72CC369D0}" type="presOf" srcId="{2AE49A78-C141-456A-9B40-09D3B008D8C8}" destId="{FC8F96BC-7645-4A80-8746-D465F30ACBBF}" srcOrd="0" destOrd="0" presId="urn:microsoft.com/office/officeart/2005/8/layout/chevron2"/>
    <dgm:cxn modelId="{03C2B100-AA6E-4EB7-B3DD-E9660B6178A9}" srcId="{28C47FEF-67C3-4538-A1E3-DC6EDC08D106}" destId="{550BEE73-1A1D-4D3B-AB9C-FC637D8B3748}" srcOrd="0" destOrd="0" parTransId="{EB95414B-8886-462D-ABC0-6F254339733B}" sibTransId="{4C1102AE-12F1-4131-8A3C-64B7B446B7DB}"/>
    <dgm:cxn modelId="{6C606BB6-5C0C-4F6C-B695-DAD42E0B8EA4}" type="presOf" srcId="{07C3129E-C5C2-44AF-B4F7-8D9F4E281B24}" destId="{70D59855-F62D-48E2-B3D7-10794EB58376}" srcOrd="0" destOrd="0" presId="urn:microsoft.com/office/officeart/2005/8/layout/chevron2"/>
    <dgm:cxn modelId="{FCDC548D-07A8-4328-80DF-8DDB5D0E6B1F}" type="presOf" srcId="{CA3C1F2B-1180-4EDA-8259-EDB830882C59}" destId="{F09AE75C-84CE-4D05-93AD-E972F4F60C24}" srcOrd="0" destOrd="1" presId="urn:microsoft.com/office/officeart/2005/8/layout/chevron2"/>
    <dgm:cxn modelId="{F46B6899-1C28-45A4-962E-93690EC519ED}" srcId="{294726FA-AFDA-4B17-A30F-1FE2CC5D22DE}" destId="{E80E90B9-D7CA-461C-A045-C8650719A7E7}" srcOrd="3" destOrd="0" parTransId="{6E41259A-A351-4951-ABE4-61AE6BB2006D}" sibTransId="{8CDA4E18-AC75-44D5-8046-21F34F388C92}"/>
    <dgm:cxn modelId="{A2A5D01D-AC23-4C05-8E71-0F3A4337508E}" srcId="{D847E9AB-3C19-4340-89B8-FA8EF35906C6}" destId="{9744EC96-C05D-4E80-9DC1-8278908D95DE}" srcOrd="0" destOrd="0" parTransId="{216D10E6-FC02-4A74-8B40-CBBFE2A8CE87}" sibTransId="{EB8AD40D-5622-4F25-9C9C-6F350BC3FA8B}"/>
    <dgm:cxn modelId="{644BE848-CE23-4EBB-B940-8282925B40AB}" type="presOf" srcId="{E80E90B9-D7CA-461C-A045-C8650719A7E7}" destId="{69152103-87E2-4B0C-A53F-963A21FDB342}" srcOrd="0" destOrd="0" presId="urn:microsoft.com/office/officeart/2005/8/layout/chevron2"/>
    <dgm:cxn modelId="{95A8C9F5-FCDF-4FE7-93CD-8E621B4508BF}" type="presOf" srcId="{8274D6E9-E58C-4088-8A56-9E4EFC40E13A}" destId="{B77AFD63-88DD-41EF-995C-A431C6B775E4}" srcOrd="0" destOrd="0" presId="urn:microsoft.com/office/officeart/2005/8/layout/chevron2"/>
    <dgm:cxn modelId="{554DB397-7542-4E3A-812F-7C8F5D1C0721}" type="presOf" srcId="{ED201868-FA8F-4167-B05B-B21F01812DCE}" destId="{92DB1F72-3158-4913-9441-C963D92C44B9}" srcOrd="0" destOrd="0" presId="urn:microsoft.com/office/officeart/2005/8/layout/chevron2"/>
    <dgm:cxn modelId="{02088C98-597E-4891-A651-76C053EE010C}" type="presOf" srcId="{294726FA-AFDA-4B17-A30F-1FE2CC5D22DE}" destId="{94617465-E649-4F50-A0AC-E43E50682DA0}" srcOrd="0" destOrd="0" presId="urn:microsoft.com/office/officeart/2005/8/layout/chevron2"/>
    <dgm:cxn modelId="{7A207CBF-66D9-473C-9C90-6D78E2C379D2}" type="presOf" srcId="{28C47FEF-67C3-4538-A1E3-DC6EDC08D106}" destId="{9A2BE62A-288E-4F5D-9510-E3A10DF57B4E}" srcOrd="0" destOrd="0" presId="urn:microsoft.com/office/officeart/2005/8/layout/chevron2"/>
    <dgm:cxn modelId="{B4BAEC0A-FC76-4CDF-94A9-B125669A281A}" srcId="{294726FA-AFDA-4B17-A30F-1FE2CC5D22DE}" destId="{D847E9AB-3C19-4340-89B8-FA8EF35906C6}" srcOrd="1" destOrd="0" parTransId="{A9319925-291B-4E8A-BC12-646FE1C8D228}" sibTransId="{7473C25B-AFE0-4558-971A-FD499F30B63D}"/>
    <dgm:cxn modelId="{05406C61-CFE5-448F-848D-D0A22E280E92}" type="presParOf" srcId="{94617465-E649-4F50-A0AC-E43E50682DA0}" destId="{A3B7E93A-0F99-4582-B130-7118E3155C90}" srcOrd="0" destOrd="0" presId="urn:microsoft.com/office/officeart/2005/8/layout/chevron2"/>
    <dgm:cxn modelId="{9C924E2C-C515-4644-BA1F-8D98957BD3DA}" type="presParOf" srcId="{A3B7E93A-0F99-4582-B130-7118E3155C90}" destId="{798EB632-549A-438B-BF29-965EC5C079AC}" srcOrd="0" destOrd="0" presId="urn:microsoft.com/office/officeart/2005/8/layout/chevron2"/>
    <dgm:cxn modelId="{FD2E5BDC-EB5B-467A-9D19-9E289FC12C65}" type="presParOf" srcId="{A3B7E93A-0F99-4582-B130-7118E3155C90}" destId="{70D59855-F62D-48E2-B3D7-10794EB58376}" srcOrd="1" destOrd="0" presId="urn:microsoft.com/office/officeart/2005/8/layout/chevron2"/>
    <dgm:cxn modelId="{7546B3C2-1C4D-4885-9932-63128987E1B3}" type="presParOf" srcId="{94617465-E649-4F50-A0AC-E43E50682DA0}" destId="{D9FD2D64-A045-40C4-896D-677A2A831675}" srcOrd="1" destOrd="0" presId="urn:microsoft.com/office/officeart/2005/8/layout/chevron2"/>
    <dgm:cxn modelId="{614A8196-4891-4694-8538-68629DF85D53}" type="presParOf" srcId="{94617465-E649-4F50-A0AC-E43E50682DA0}" destId="{4423BBDE-84BB-4415-AD98-86540DDBE64D}" srcOrd="2" destOrd="0" presId="urn:microsoft.com/office/officeart/2005/8/layout/chevron2"/>
    <dgm:cxn modelId="{DE724B09-1DAE-4FD0-AAFA-AE7B2DABF002}" type="presParOf" srcId="{4423BBDE-84BB-4415-AD98-86540DDBE64D}" destId="{D16154A4-DB59-4D52-8B30-4E5BC27B9AFB}" srcOrd="0" destOrd="0" presId="urn:microsoft.com/office/officeart/2005/8/layout/chevron2"/>
    <dgm:cxn modelId="{371DE1B6-0B57-4AB8-B7BF-5769DD29B4D9}" type="presParOf" srcId="{4423BBDE-84BB-4415-AD98-86540DDBE64D}" destId="{EE33701D-E17D-4086-B575-BAE5C711798F}" srcOrd="1" destOrd="0" presId="urn:microsoft.com/office/officeart/2005/8/layout/chevron2"/>
    <dgm:cxn modelId="{9E7DF78F-81BF-4F94-9E92-136065E1590F}" type="presParOf" srcId="{94617465-E649-4F50-A0AC-E43E50682DA0}" destId="{D24F81FC-9077-49DF-A889-882F11A5BC3E}" srcOrd="3" destOrd="0" presId="urn:microsoft.com/office/officeart/2005/8/layout/chevron2"/>
    <dgm:cxn modelId="{74227ADA-0363-41AF-B867-33D5CC71B5F7}" type="presParOf" srcId="{94617465-E649-4F50-A0AC-E43E50682DA0}" destId="{7EFB8AA1-4328-4D12-A09E-D75D2233FC4D}" srcOrd="4" destOrd="0" presId="urn:microsoft.com/office/officeart/2005/8/layout/chevron2"/>
    <dgm:cxn modelId="{5F6D9861-0011-424C-873F-0EAD2BF7153A}" type="presParOf" srcId="{7EFB8AA1-4328-4D12-A09E-D75D2233FC4D}" destId="{9A2BE62A-288E-4F5D-9510-E3A10DF57B4E}" srcOrd="0" destOrd="0" presId="urn:microsoft.com/office/officeart/2005/8/layout/chevron2"/>
    <dgm:cxn modelId="{052EB156-7413-4F51-A2F7-0EC77A42FEBF}" type="presParOf" srcId="{7EFB8AA1-4328-4D12-A09E-D75D2233FC4D}" destId="{F09AE75C-84CE-4D05-93AD-E972F4F60C24}" srcOrd="1" destOrd="0" presId="urn:microsoft.com/office/officeart/2005/8/layout/chevron2"/>
    <dgm:cxn modelId="{B84F5B96-6629-430E-86C9-93FD5CE11ACA}" type="presParOf" srcId="{94617465-E649-4F50-A0AC-E43E50682DA0}" destId="{1133786A-D2A7-4787-890E-886921A555AB}" srcOrd="5" destOrd="0" presId="urn:microsoft.com/office/officeart/2005/8/layout/chevron2"/>
    <dgm:cxn modelId="{2548FF5A-9A4B-467E-B491-8AB9EEF73C5E}" type="presParOf" srcId="{94617465-E649-4F50-A0AC-E43E50682DA0}" destId="{692569FD-BC6A-49A9-B75D-4322746AC061}" srcOrd="6" destOrd="0" presId="urn:microsoft.com/office/officeart/2005/8/layout/chevron2"/>
    <dgm:cxn modelId="{46F8CA63-31F0-4FA7-92C2-83BDB84195AC}" type="presParOf" srcId="{692569FD-BC6A-49A9-B75D-4322746AC061}" destId="{69152103-87E2-4B0C-A53F-963A21FDB342}" srcOrd="0" destOrd="0" presId="urn:microsoft.com/office/officeart/2005/8/layout/chevron2"/>
    <dgm:cxn modelId="{B34EB56E-7FBE-4638-8503-DB3A8FAB6CC9}" type="presParOf" srcId="{692569FD-BC6A-49A9-B75D-4322746AC061}" destId="{92DB1F72-3158-4913-9441-C963D92C44B9}" srcOrd="1" destOrd="0" presId="urn:microsoft.com/office/officeart/2005/8/layout/chevron2"/>
    <dgm:cxn modelId="{B895B6EC-3FF8-4344-8F59-D9B89EE96BE9}" type="presParOf" srcId="{94617465-E649-4F50-A0AC-E43E50682DA0}" destId="{8895C08B-ACC0-4ABB-AC25-2ABB728BDF23}" srcOrd="7" destOrd="0" presId="urn:microsoft.com/office/officeart/2005/8/layout/chevron2"/>
    <dgm:cxn modelId="{A1F66820-370F-4E9F-A332-0E3E49F55313}" type="presParOf" srcId="{94617465-E649-4F50-A0AC-E43E50682DA0}" destId="{A06E9A8E-6063-4A03-BBF2-11FB265C5428}" srcOrd="8" destOrd="0" presId="urn:microsoft.com/office/officeart/2005/8/layout/chevron2"/>
    <dgm:cxn modelId="{11609EC6-D790-44DC-AC6E-FE11ED3214A1}" type="presParOf" srcId="{A06E9A8E-6063-4A03-BBF2-11FB265C5428}" destId="{FC8F96BC-7645-4A80-8746-D465F30ACBBF}" srcOrd="0" destOrd="0" presId="urn:microsoft.com/office/officeart/2005/8/layout/chevron2"/>
    <dgm:cxn modelId="{8B7CEC92-BF9D-4663-B768-855804F942EA}" type="presParOf" srcId="{A06E9A8E-6063-4A03-BBF2-11FB265C5428}" destId="{B77AFD63-88DD-41EF-995C-A431C6B775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BAA9D-7143-4C48-AC14-94CB38B7847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A79C53-5E7B-408D-B4D5-A3C2969220D3}">
      <dgm:prSet phldrT="[Текст]"/>
      <dgm:spPr/>
      <dgm:t>
        <a:bodyPr/>
        <a:lstStyle/>
        <a:p>
          <a:r>
            <a:rPr lang="uk-UA" dirty="0" smtClean="0"/>
            <a:t>Робота ради </a:t>
          </a:r>
          <a:r>
            <a:rPr lang="uk-UA" dirty="0" smtClean="0"/>
            <a:t> профілактики правопорушень та соціального захисту учнів </a:t>
          </a:r>
          <a:r>
            <a:rPr lang="uk-UA" dirty="0" smtClean="0"/>
            <a:t>, яка слідкує за дотриманням правил поведінки і правопорядку учнями в урочний </a:t>
          </a:r>
          <a:r>
            <a:rPr lang="uk-UA" dirty="0" smtClean="0"/>
            <a:t> та </a:t>
          </a:r>
          <a:r>
            <a:rPr lang="uk-UA" dirty="0" smtClean="0"/>
            <a:t>позаурочний час,  на розгляд ради виносяться питання, пов’язані з цими проблемами;</a:t>
          </a:r>
          <a:endParaRPr lang="ru-RU" dirty="0"/>
        </a:p>
      </dgm:t>
    </dgm:pt>
    <dgm:pt modelId="{BFB963D0-0291-4C52-BF36-C08EC697A9BC}" type="parTrans" cxnId="{40EA8566-FBCA-4211-8C57-296B713FB201}">
      <dgm:prSet/>
      <dgm:spPr/>
      <dgm:t>
        <a:bodyPr/>
        <a:lstStyle/>
        <a:p>
          <a:endParaRPr lang="ru-RU"/>
        </a:p>
      </dgm:t>
    </dgm:pt>
    <dgm:pt modelId="{747A6198-A8F8-4A5E-A189-D3E5E8BEB15C}" type="sibTrans" cxnId="{40EA8566-FBCA-4211-8C57-296B713FB201}">
      <dgm:prSet/>
      <dgm:spPr/>
      <dgm:t>
        <a:bodyPr/>
        <a:lstStyle/>
        <a:p>
          <a:endParaRPr lang="ru-RU"/>
        </a:p>
      </dgm:t>
    </dgm:pt>
    <dgm:pt modelId="{11D09C18-4794-4848-B4A9-0AECCE2DEC9F}">
      <dgm:prSet phldrT="[Текст]"/>
      <dgm:spPr/>
      <dgm:t>
        <a:bodyPr/>
        <a:lstStyle/>
        <a:p>
          <a:r>
            <a:rPr lang="uk-UA" dirty="0" smtClean="0"/>
            <a:t>учні школи охоплені заняттями в гуртках </a:t>
          </a:r>
          <a:r>
            <a:rPr lang="uk-UA" dirty="0" smtClean="0"/>
            <a:t>«Баскетбол», «Волейбол», «Футбол», </a:t>
          </a:r>
          <a:endParaRPr lang="ru-RU" dirty="0"/>
        </a:p>
      </dgm:t>
    </dgm:pt>
    <dgm:pt modelId="{4DCFA817-1B78-48CB-AFBC-B95B843DE345}" type="parTrans" cxnId="{BD432F37-36E6-467C-AF14-9A45D81D2031}">
      <dgm:prSet/>
      <dgm:spPr/>
      <dgm:t>
        <a:bodyPr/>
        <a:lstStyle/>
        <a:p>
          <a:endParaRPr lang="ru-RU"/>
        </a:p>
      </dgm:t>
    </dgm:pt>
    <dgm:pt modelId="{398999C7-A8B8-4F6D-AE4B-BAC25E5BD01F}" type="sibTrans" cxnId="{BD432F37-36E6-467C-AF14-9A45D81D2031}">
      <dgm:prSet/>
      <dgm:spPr/>
      <dgm:t>
        <a:bodyPr/>
        <a:lstStyle/>
        <a:p>
          <a:endParaRPr lang="ru-RU"/>
        </a:p>
      </dgm:t>
    </dgm:pt>
    <dgm:pt modelId="{78FA5703-BECE-43D9-ACA9-27EB299D798A}">
      <dgm:prSet phldrT="[Текст]"/>
      <dgm:spPr/>
      <dgm:t>
        <a:bodyPr/>
        <a:lstStyle/>
        <a:p>
          <a:r>
            <a:rPr lang="uk-UA" dirty="0" smtClean="0"/>
            <a:t>учні по класах охоплені постійними і тимчасовими дорученнями</a:t>
          </a:r>
          <a:endParaRPr lang="ru-RU" dirty="0"/>
        </a:p>
      </dgm:t>
    </dgm:pt>
    <dgm:pt modelId="{02716DF4-95F3-4068-99A2-7801A8AC88E1}" type="parTrans" cxnId="{2C6C38B6-3053-4DFB-930F-8E59B370797E}">
      <dgm:prSet/>
      <dgm:spPr/>
      <dgm:t>
        <a:bodyPr/>
        <a:lstStyle/>
        <a:p>
          <a:endParaRPr lang="ru-RU"/>
        </a:p>
      </dgm:t>
    </dgm:pt>
    <dgm:pt modelId="{FAFA56B9-A3B4-4703-8BA1-D91772135B03}" type="sibTrans" cxnId="{2C6C38B6-3053-4DFB-930F-8E59B370797E}">
      <dgm:prSet/>
      <dgm:spPr/>
      <dgm:t>
        <a:bodyPr/>
        <a:lstStyle/>
        <a:p>
          <a:endParaRPr lang="ru-RU"/>
        </a:p>
      </dgm:t>
    </dgm:pt>
    <dgm:pt modelId="{831ED1F8-C8D5-4314-91F8-5C6A54151580}">
      <dgm:prSet/>
      <dgm:spPr/>
      <dgm:t>
        <a:bodyPr/>
        <a:lstStyle/>
        <a:p>
          <a:r>
            <a:rPr lang="uk-UA" dirty="0" smtClean="0"/>
            <a:t>ведеться постійна індивідуальна робота з учнями (класними керівниками</a:t>
          </a:r>
          <a:r>
            <a:rPr lang="uk-UA" dirty="0" smtClean="0"/>
            <a:t>,, </a:t>
          </a:r>
          <a:r>
            <a:rPr lang="uk-UA" dirty="0" smtClean="0"/>
            <a:t>заступниками </a:t>
          </a:r>
          <a:r>
            <a:rPr lang="uk-UA" dirty="0" smtClean="0"/>
            <a:t>директора  закладу).</a:t>
          </a:r>
          <a:endParaRPr lang="ru-RU" dirty="0"/>
        </a:p>
      </dgm:t>
    </dgm:pt>
    <dgm:pt modelId="{D5A4CD83-9591-4E9F-AD26-DFB11DEEED7E}" type="parTrans" cxnId="{E19E9EBA-A7A7-44BB-8FDE-116C006B3681}">
      <dgm:prSet/>
      <dgm:spPr/>
      <dgm:t>
        <a:bodyPr/>
        <a:lstStyle/>
        <a:p>
          <a:endParaRPr lang="ru-RU"/>
        </a:p>
      </dgm:t>
    </dgm:pt>
    <dgm:pt modelId="{3D86406B-3A54-42D3-BE2B-E2D5ED87E04A}" type="sibTrans" cxnId="{E19E9EBA-A7A7-44BB-8FDE-116C006B3681}">
      <dgm:prSet/>
      <dgm:spPr/>
      <dgm:t>
        <a:bodyPr/>
        <a:lstStyle/>
        <a:p>
          <a:endParaRPr lang="ru-RU"/>
        </a:p>
      </dgm:t>
    </dgm:pt>
    <dgm:pt modelId="{6685D539-DFFD-4FBD-92D8-203B6E06ACB4}" type="pres">
      <dgm:prSet presAssocID="{D3BBAA9D-7143-4C48-AC14-94CB38B784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90D846-A404-4ABF-BE2E-DA7915D6ED37}" type="pres">
      <dgm:prSet presAssocID="{D3BBAA9D-7143-4C48-AC14-94CB38B7847A}" presName="Name1" presStyleCnt="0"/>
      <dgm:spPr/>
    </dgm:pt>
    <dgm:pt modelId="{C964BE54-55A3-4A0C-9284-AF07E38F406E}" type="pres">
      <dgm:prSet presAssocID="{D3BBAA9D-7143-4C48-AC14-94CB38B7847A}" presName="cycle" presStyleCnt="0"/>
      <dgm:spPr/>
    </dgm:pt>
    <dgm:pt modelId="{F6C823D0-8103-4C6F-8765-172428A28062}" type="pres">
      <dgm:prSet presAssocID="{D3BBAA9D-7143-4C48-AC14-94CB38B7847A}" presName="srcNode" presStyleLbl="node1" presStyleIdx="0" presStyleCnt="4"/>
      <dgm:spPr/>
    </dgm:pt>
    <dgm:pt modelId="{7EB23F2B-0004-412E-A94C-942FB0646A11}" type="pres">
      <dgm:prSet presAssocID="{D3BBAA9D-7143-4C48-AC14-94CB38B7847A}" presName="conn" presStyleLbl="parChTrans1D2" presStyleIdx="0" presStyleCnt="1"/>
      <dgm:spPr/>
      <dgm:t>
        <a:bodyPr/>
        <a:lstStyle/>
        <a:p>
          <a:endParaRPr lang="ru-RU"/>
        </a:p>
      </dgm:t>
    </dgm:pt>
    <dgm:pt modelId="{86967938-93AC-42C6-81E4-191EAC94C2B8}" type="pres">
      <dgm:prSet presAssocID="{D3BBAA9D-7143-4C48-AC14-94CB38B7847A}" presName="extraNode" presStyleLbl="node1" presStyleIdx="0" presStyleCnt="4"/>
      <dgm:spPr/>
    </dgm:pt>
    <dgm:pt modelId="{8918A639-95D3-411B-90C5-D121304AFA39}" type="pres">
      <dgm:prSet presAssocID="{D3BBAA9D-7143-4C48-AC14-94CB38B7847A}" presName="dstNode" presStyleLbl="node1" presStyleIdx="0" presStyleCnt="4"/>
      <dgm:spPr/>
    </dgm:pt>
    <dgm:pt modelId="{CE6305D3-5A84-45D1-9BCA-C99052481100}" type="pres">
      <dgm:prSet presAssocID="{D3A79C53-5E7B-408D-B4D5-A3C2969220D3}" presName="text_1" presStyleLbl="node1" presStyleIdx="0" presStyleCnt="4" custScaleY="134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A5F2E-7F0A-41BD-9A3E-DD3C03774631}" type="pres">
      <dgm:prSet presAssocID="{D3A79C53-5E7B-408D-B4D5-A3C2969220D3}" presName="accent_1" presStyleCnt="0"/>
      <dgm:spPr/>
    </dgm:pt>
    <dgm:pt modelId="{BE0CE864-5E99-44D6-8AEF-54CC33DA5B2A}" type="pres">
      <dgm:prSet presAssocID="{D3A79C53-5E7B-408D-B4D5-A3C2969220D3}" presName="accentRepeatNode" presStyleLbl="solidFgAcc1" presStyleIdx="0" presStyleCnt="4"/>
      <dgm:spPr/>
    </dgm:pt>
    <dgm:pt modelId="{4B67E875-1383-4227-AFC4-BEC72EADE0E5}" type="pres">
      <dgm:prSet presAssocID="{11D09C18-4794-4848-B4A9-0AECCE2DEC9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CB90F-F16E-435C-A55E-8B2A5FE0DC13}" type="pres">
      <dgm:prSet presAssocID="{11D09C18-4794-4848-B4A9-0AECCE2DEC9F}" presName="accent_2" presStyleCnt="0"/>
      <dgm:spPr/>
    </dgm:pt>
    <dgm:pt modelId="{2085501B-DB3E-4E8A-BD60-BEA6271D11FB}" type="pres">
      <dgm:prSet presAssocID="{11D09C18-4794-4848-B4A9-0AECCE2DEC9F}" presName="accentRepeatNode" presStyleLbl="solidFgAcc1" presStyleIdx="1" presStyleCnt="4"/>
      <dgm:spPr/>
    </dgm:pt>
    <dgm:pt modelId="{2452B496-2CEC-4430-B57F-44D458884C89}" type="pres">
      <dgm:prSet presAssocID="{78FA5703-BECE-43D9-ACA9-27EB299D79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0A450-455D-4E3D-8C91-F72D1A3FAFBA}" type="pres">
      <dgm:prSet presAssocID="{78FA5703-BECE-43D9-ACA9-27EB299D798A}" presName="accent_3" presStyleCnt="0"/>
      <dgm:spPr/>
    </dgm:pt>
    <dgm:pt modelId="{C110D827-A736-4EDA-821E-7F09451F3EA1}" type="pres">
      <dgm:prSet presAssocID="{78FA5703-BECE-43D9-ACA9-27EB299D798A}" presName="accentRepeatNode" presStyleLbl="solidFgAcc1" presStyleIdx="2" presStyleCnt="4"/>
      <dgm:spPr/>
    </dgm:pt>
    <dgm:pt modelId="{352B89C6-0592-4154-B007-E1D64203E3DC}" type="pres">
      <dgm:prSet presAssocID="{831ED1F8-C8D5-4314-91F8-5C6A5415158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97065-8A19-4F74-A731-49942B639C7E}" type="pres">
      <dgm:prSet presAssocID="{831ED1F8-C8D5-4314-91F8-5C6A54151580}" presName="accent_4" presStyleCnt="0"/>
      <dgm:spPr/>
    </dgm:pt>
    <dgm:pt modelId="{81613455-5087-480A-93B3-B0CD1181D977}" type="pres">
      <dgm:prSet presAssocID="{831ED1F8-C8D5-4314-91F8-5C6A54151580}" presName="accentRepeatNode" presStyleLbl="solidFgAcc1" presStyleIdx="3" presStyleCnt="4"/>
      <dgm:spPr/>
    </dgm:pt>
  </dgm:ptLst>
  <dgm:cxnLst>
    <dgm:cxn modelId="{5CB4B224-2DAB-4AE2-831C-94C4C0999BB4}" type="presOf" srcId="{11D09C18-4794-4848-B4A9-0AECCE2DEC9F}" destId="{4B67E875-1383-4227-AFC4-BEC72EADE0E5}" srcOrd="0" destOrd="0" presId="urn:microsoft.com/office/officeart/2008/layout/VerticalCurvedList"/>
    <dgm:cxn modelId="{497E140C-0A98-4CE8-9DFB-63DDFD1AFE64}" type="presOf" srcId="{747A6198-A8F8-4A5E-A189-D3E5E8BEB15C}" destId="{7EB23F2B-0004-412E-A94C-942FB0646A11}" srcOrd="0" destOrd="0" presId="urn:microsoft.com/office/officeart/2008/layout/VerticalCurvedList"/>
    <dgm:cxn modelId="{E19E9EBA-A7A7-44BB-8FDE-116C006B3681}" srcId="{D3BBAA9D-7143-4C48-AC14-94CB38B7847A}" destId="{831ED1F8-C8D5-4314-91F8-5C6A54151580}" srcOrd="3" destOrd="0" parTransId="{D5A4CD83-9591-4E9F-AD26-DFB11DEEED7E}" sibTransId="{3D86406B-3A54-42D3-BE2B-E2D5ED87E04A}"/>
    <dgm:cxn modelId="{40EA8566-FBCA-4211-8C57-296B713FB201}" srcId="{D3BBAA9D-7143-4C48-AC14-94CB38B7847A}" destId="{D3A79C53-5E7B-408D-B4D5-A3C2969220D3}" srcOrd="0" destOrd="0" parTransId="{BFB963D0-0291-4C52-BF36-C08EC697A9BC}" sibTransId="{747A6198-A8F8-4A5E-A189-D3E5E8BEB15C}"/>
    <dgm:cxn modelId="{D2553E2A-58C8-4994-8942-DCC0568111D8}" type="presOf" srcId="{831ED1F8-C8D5-4314-91F8-5C6A54151580}" destId="{352B89C6-0592-4154-B007-E1D64203E3DC}" srcOrd="0" destOrd="0" presId="urn:microsoft.com/office/officeart/2008/layout/VerticalCurvedList"/>
    <dgm:cxn modelId="{2C6C38B6-3053-4DFB-930F-8E59B370797E}" srcId="{D3BBAA9D-7143-4C48-AC14-94CB38B7847A}" destId="{78FA5703-BECE-43D9-ACA9-27EB299D798A}" srcOrd="2" destOrd="0" parTransId="{02716DF4-95F3-4068-99A2-7801A8AC88E1}" sibTransId="{FAFA56B9-A3B4-4703-8BA1-D91772135B03}"/>
    <dgm:cxn modelId="{9E7E10DD-DDE8-439F-A7C8-CE47E7DCA4DA}" type="presOf" srcId="{78FA5703-BECE-43D9-ACA9-27EB299D798A}" destId="{2452B496-2CEC-4430-B57F-44D458884C89}" srcOrd="0" destOrd="0" presId="urn:microsoft.com/office/officeart/2008/layout/VerticalCurvedList"/>
    <dgm:cxn modelId="{BD432F37-36E6-467C-AF14-9A45D81D2031}" srcId="{D3BBAA9D-7143-4C48-AC14-94CB38B7847A}" destId="{11D09C18-4794-4848-B4A9-0AECCE2DEC9F}" srcOrd="1" destOrd="0" parTransId="{4DCFA817-1B78-48CB-AFBC-B95B843DE345}" sibTransId="{398999C7-A8B8-4F6D-AE4B-BAC25E5BD01F}"/>
    <dgm:cxn modelId="{9E8F00C0-ABEE-480F-AB23-C114A7ED3E90}" type="presOf" srcId="{D3A79C53-5E7B-408D-B4D5-A3C2969220D3}" destId="{CE6305D3-5A84-45D1-9BCA-C99052481100}" srcOrd="0" destOrd="0" presId="urn:microsoft.com/office/officeart/2008/layout/VerticalCurvedList"/>
    <dgm:cxn modelId="{AE0C17CC-13DC-480D-A6F3-991ED38B51D2}" type="presOf" srcId="{D3BBAA9D-7143-4C48-AC14-94CB38B7847A}" destId="{6685D539-DFFD-4FBD-92D8-203B6E06ACB4}" srcOrd="0" destOrd="0" presId="urn:microsoft.com/office/officeart/2008/layout/VerticalCurvedList"/>
    <dgm:cxn modelId="{C81B3321-8272-4A3A-8593-97463B1EB435}" type="presParOf" srcId="{6685D539-DFFD-4FBD-92D8-203B6E06ACB4}" destId="{3890D846-A404-4ABF-BE2E-DA7915D6ED37}" srcOrd="0" destOrd="0" presId="urn:microsoft.com/office/officeart/2008/layout/VerticalCurvedList"/>
    <dgm:cxn modelId="{A2086E93-B6FC-4332-87DE-D1998AC83303}" type="presParOf" srcId="{3890D846-A404-4ABF-BE2E-DA7915D6ED37}" destId="{C964BE54-55A3-4A0C-9284-AF07E38F406E}" srcOrd="0" destOrd="0" presId="urn:microsoft.com/office/officeart/2008/layout/VerticalCurvedList"/>
    <dgm:cxn modelId="{FDFA9936-BA2C-4C41-810D-7AB70FA84721}" type="presParOf" srcId="{C964BE54-55A3-4A0C-9284-AF07E38F406E}" destId="{F6C823D0-8103-4C6F-8765-172428A28062}" srcOrd="0" destOrd="0" presId="urn:microsoft.com/office/officeart/2008/layout/VerticalCurvedList"/>
    <dgm:cxn modelId="{1F6E7942-33FE-42BC-A920-52AE327EB74D}" type="presParOf" srcId="{C964BE54-55A3-4A0C-9284-AF07E38F406E}" destId="{7EB23F2B-0004-412E-A94C-942FB0646A11}" srcOrd="1" destOrd="0" presId="urn:microsoft.com/office/officeart/2008/layout/VerticalCurvedList"/>
    <dgm:cxn modelId="{85A06855-9667-4793-9893-E2571F17C9B0}" type="presParOf" srcId="{C964BE54-55A3-4A0C-9284-AF07E38F406E}" destId="{86967938-93AC-42C6-81E4-191EAC94C2B8}" srcOrd="2" destOrd="0" presId="urn:microsoft.com/office/officeart/2008/layout/VerticalCurvedList"/>
    <dgm:cxn modelId="{E026935C-32A7-4553-8087-C64FFD79BA0F}" type="presParOf" srcId="{C964BE54-55A3-4A0C-9284-AF07E38F406E}" destId="{8918A639-95D3-411B-90C5-D121304AFA39}" srcOrd="3" destOrd="0" presId="urn:microsoft.com/office/officeart/2008/layout/VerticalCurvedList"/>
    <dgm:cxn modelId="{061F7DA1-53E0-46CB-AFE8-B4B474794304}" type="presParOf" srcId="{3890D846-A404-4ABF-BE2E-DA7915D6ED37}" destId="{CE6305D3-5A84-45D1-9BCA-C99052481100}" srcOrd="1" destOrd="0" presId="urn:microsoft.com/office/officeart/2008/layout/VerticalCurvedList"/>
    <dgm:cxn modelId="{36800E09-1635-416E-9C84-8C55885B755D}" type="presParOf" srcId="{3890D846-A404-4ABF-BE2E-DA7915D6ED37}" destId="{521A5F2E-7F0A-41BD-9A3E-DD3C03774631}" srcOrd="2" destOrd="0" presId="urn:microsoft.com/office/officeart/2008/layout/VerticalCurvedList"/>
    <dgm:cxn modelId="{1C4F80B4-41EF-49CA-98AC-1715EE5A70B8}" type="presParOf" srcId="{521A5F2E-7F0A-41BD-9A3E-DD3C03774631}" destId="{BE0CE864-5E99-44D6-8AEF-54CC33DA5B2A}" srcOrd="0" destOrd="0" presId="urn:microsoft.com/office/officeart/2008/layout/VerticalCurvedList"/>
    <dgm:cxn modelId="{21D92A4F-4D15-49D5-82A7-6495307FDE4F}" type="presParOf" srcId="{3890D846-A404-4ABF-BE2E-DA7915D6ED37}" destId="{4B67E875-1383-4227-AFC4-BEC72EADE0E5}" srcOrd="3" destOrd="0" presId="urn:microsoft.com/office/officeart/2008/layout/VerticalCurvedList"/>
    <dgm:cxn modelId="{BA3BE1D1-C12F-48A6-88A7-9170B9639301}" type="presParOf" srcId="{3890D846-A404-4ABF-BE2E-DA7915D6ED37}" destId="{9C5CB90F-F16E-435C-A55E-8B2A5FE0DC13}" srcOrd="4" destOrd="0" presId="urn:microsoft.com/office/officeart/2008/layout/VerticalCurvedList"/>
    <dgm:cxn modelId="{4F4833E9-FFB3-4AAB-A8AF-A561EA73D2CF}" type="presParOf" srcId="{9C5CB90F-F16E-435C-A55E-8B2A5FE0DC13}" destId="{2085501B-DB3E-4E8A-BD60-BEA6271D11FB}" srcOrd="0" destOrd="0" presId="urn:microsoft.com/office/officeart/2008/layout/VerticalCurvedList"/>
    <dgm:cxn modelId="{53FB2E1E-4A31-48D4-9847-35B53616EC02}" type="presParOf" srcId="{3890D846-A404-4ABF-BE2E-DA7915D6ED37}" destId="{2452B496-2CEC-4430-B57F-44D458884C89}" srcOrd="5" destOrd="0" presId="urn:microsoft.com/office/officeart/2008/layout/VerticalCurvedList"/>
    <dgm:cxn modelId="{1693B28A-EB78-40C5-A802-4F1B0A1E606B}" type="presParOf" srcId="{3890D846-A404-4ABF-BE2E-DA7915D6ED37}" destId="{EA90A450-455D-4E3D-8C91-F72D1A3FAFBA}" srcOrd="6" destOrd="0" presId="urn:microsoft.com/office/officeart/2008/layout/VerticalCurvedList"/>
    <dgm:cxn modelId="{CC6C821A-8BB1-4417-A463-8C6C083FE1E4}" type="presParOf" srcId="{EA90A450-455D-4E3D-8C91-F72D1A3FAFBA}" destId="{C110D827-A736-4EDA-821E-7F09451F3EA1}" srcOrd="0" destOrd="0" presId="urn:microsoft.com/office/officeart/2008/layout/VerticalCurvedList"/>
    <dgm:cxn modelId="{45939EBF-BF6A-4383-94C6-F1F359742552}" type="presParOf" srcId="{3890D846-A404-4ABF-BE2E-DA7915D6ED37}" destId="{352B89C6-0592-4154-B007-E1D64203E3DC}" srcOrd="7" destOrd="0" presId="urn:microsoft.com/office/officeart/2008/layout/VerticalCurvedList"/>
    <dgm:cxn modelId="{09316294-CF18-4829-B10B-E7D4F72A1690}" type="presParOf" srcId="{3890D846-A404-4ABF-BE2E-DA7915D6ED37}" destId="{3A497065-8A19-4F74-A731-49942B639C7E}" srcOrd="8" destOrd="0" presId="urn:microsoft.com/office/officeart/2008/layout/VerticalCurvedList"/>
    <dgm:cxn modelId="{983FAF21-DF19-4334-B40D-688E1A7F86BF}" type="presParOf" srcId="{3A497065-8A19-4F74-A731-49942B639C7E}" destId="{81613455-5087-480A-93B3-B0CD1181D9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9DA17A-E066-4861-A7E5-ED610534071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BEB9D-8BA3-412E-88FA-9A5D4CED751D}">
      <dgm:prSet phldrT="[Текст]" custT="1"/>
      <dgm:spPr/>
      <dgm:t>
        <a:bodyPr/>
        <a:lstStyle/>
        <a:p>
          <a:r>
            <a:rPr lang="uk-UA" sz="1800" dirty="0" smtClean="0"/>
            <a:t>Питання з правової тематики, і зокрема "Профілактика шкідливих звичок школярів у сім'ї", "Сімейні свята без спиртного - міра чи реальність", "Закон про спокійну старість" і інші виносились на розгляд батьківських класних зборів. </a:t>
          </a:r>
          <a:endParaRPr lang="ru-RU" sz="1800" dirty="0"/>
        </a:p>
      </dgm:t>
    </dgm:pt>
    <dgm:pt modelId="{69E47294-61E8-45FA-B591-C75E323949EF}" type="parTrans" cxnId="{E06C6BA8-209A-4888-AEAB-5B50FCE777DD}">
      <dgm:prSet/>
      <dgm:spPr/>
      <dgm:t>
        <a:bodyPr/>
        <a:lstStyle/>
        <a:p>
          <a:endParaRPr lang="ru-RU"/>
        </a:p>
      </dgm:t>
    </dgm:pt>
    <dgm:pt modelId="{4A06A16F-C0FF-42BD-B917-77DDA04302B1}" type="sibTrans" cxnId="{E06C6BA8-209A-4888-AEAB-5B50FCE777DD}">
      <dgm:prSet/>
      <dgm:spPr/>
      <dgm:t>
        <a:bodyPr/>
        <a:lstStyle/>
        <a:p>
          <a:endParaRPr lang="ru-RU"/>
        </a:p>
      </dgm:t>
    </dgm:pt>
    <dgm:pt modelId="{4DE03B0E-07C5-4FFE-8CA6-BEFC41C4D1F5}">
      <dgm:prSet phldrT="[Текст]" custT="1"/>
      <dgm:spPr/>
      <dgm:t>
        <a:bodyPr/>
        <a:lstStyle/>
        <a:p>
          <a:r>
            <a:rPr lang="uk-UA" sz="2000" dirty="0" smtClean="0"/>
            <a:t>Обговорюються питання засвоєння моральних цінностей і ідеалів,  норм  взаємин між людьми.</a:t>
          </a:r>
          <a:endParaRPr lang="ru-RU" sz="2000" dirty="0"/>
        </a:p>
      </dgm:t>
    </dgm:pt>
    <dgm:pt modelId="{971D3303-7051-4DDB-8B96-4420181A7995}" type="parTrans" cxnId="{9FAB7795-1213-45A6-9642-97CBDBC61E2F}">
      <dgm:prSet/>
      <dgm:spPr/>
      <dgm:t>
        <a:bodyPr/>
        <a:lstStyle/>
        <a:p>
          <a:endParaRPr lang="ru-RU"/>
        </a:p>
      </dgm:t>
    </dgm:pt>
    <dgm:pt modelId="{91D0814D-AE4F-46B3-9E55-70C11175FFCA}" type="sibTrans" cxnId="{9FAB7795-1213-45A6-9642-97CBDBC61E2F}">
      <dgm:prSet/>
      <dgm:spPr/>
      <dgm:t>
        <a:bodyPr/>
        <a:lstStyle/>
        <a:p>
          <a:endParaRPr lang="ru-RU"/>
        </a:p>
      </dgm:t>
    </dgm:pt>
    <dgm:pt modelId="{A1C16E7B-295A-4E75-B2A4-12FBCD368C58}">
      <dgm:prSet custT="1"/>
      <dgm:spPr/>
      <dgm:t>
        <a:bodyPr/>
        <a:lstStyle/>
        <a:p>
          <a:r>
            <a:rPr lang="uk-UA" sz="1800" dirty="0" smtClean="0"/>
            <a:t>Батьки в класних колективах постійно аналізують стан поведінки учнів. </a:t>
          </a:r>
          <a:endParaRPr lang="ru-RU" sz="1800" dirty="0"/>
        </a:p>
      </dgm:t>
    </dgm:pt>
    <dgm:pt modelId="{CCA6ACFC-8490-4FC4-BA27-4A74675E03B5}" type="parTrans" cxnId="{37526B19-6225-4B1B-8AA7-E472C51C6F53}">
      <dgm:prSet/>
      <dgm:spPr/>
      <dgm:t>
        <a:bodyPr/>
        <a:lstStyle/>
        <a:p>
          <a:endParaRPr lang="ru-RU"/>
        </a:p>
      </dgm:t>
    </dgm:pt>
    <dgm:pt modelId="{41AF15A8-D2D4-4429-81E5-55EE97C3D288}" type="sibTrans" cxnId="{37526B19-6225-4B1B-8AA7-E472C51C6F53}">
      <dgm:prSet/>
      <dgm:spPr/>
      <dgm:t>
        <a:bodyPr/>
        <a:lstStyle/>
        <a:p>
          <a:endParaRPr lang="ru-RU"/>
        </a:p>
      </dgm:t>
    </dgm:pt>
    <dgm:pt modelId="{05433351-A108-49DF-AA42-38CA23B465A5}">
      <dgm:prSet custT="1"/>
      <dgm:spPr/>
      <dgm:t>
        <a:bodyPr/>
        <a:lstStyle/>
        <a:p>
          <a:r>
            <a:rPr lang="uk-UA" sz="1800" dirty="0" smtClean="0"/>
            <a:t>Порушення поведінки обговорюються на засіданнях батьківсь­ких  комітетів</a:t>
          </a:r>
          <a:r>
            <a:rPr lang="uk-UA" sz="1800" dirty="0" smtClean="0"/>
            <a:t>, зборах.</a:t>
          </a:r>
          <a:endParaRPr lang="ru-RU" sz="1800" dirty="0"/>
        </a:p>
      </dgm:t>
    </dgm:pt>
    <dgm:pt modelId="{F3DA7A88-7AAC-4AD2-BE1F-8598B14DE6B1}" type="parTrans" cxnId="{5969863A-7B66-410C-B88F-748B974E5843}">
      <dgm:prSet/>
      <dgm:spPr/>
      <dgm:t>
        <a:bodyPr/>
        <a:lstStyle/>
        <a:p>
          <a:endParaRPr lang="ru-RU"/>
        </a:p>
      </dgm:t>
    </dgm:pt>
    <dgm:pt modelId="{898E089C-6D6B-4DF1-953B-C56714837138}" type="sibTrans" cxnId="{5969863A-7B66-410C-B88F-748B974E5843}">
      <dgm:prSet/>
      <dgm:spPr/>
      <dgm:t>
        <a:bodyPr/>
        <a:lstStyle/>
        <a:p>
          <a:endParaRPr lang="ru-RU"/>
        </a:p>
      </dgm:t>
    </dgm:pt>
    <dgm:pt modelId="{5FEC9948-7BD6-4E42-85C5-FE19E458E7DF}">
      <dgm:prSet custT="1"/>
      <dgm:spPr/>
      <dgm:t>
        <a:bodyPr/>
        <a:lstStyle/>
        <a:p>
          <a:r>
            <a:rPr lang="uk-UA" sz="2000" dirty="0" smtClean="0"/>
            <a:t>Зустрічі із представниками районних служб</a:t>
          </a:r>
          <a:endParaRPr lang="ru-RU" sz="2000" dirty="0"/>
        </a:p>
      </dgm:t>
    </dgm:pt>
    <dgm:pt modelId="{E05B821A-89D4-4C6C-A213-FE37FE7A78CD}" type="parTrans" cxnId="{6533054C-8108-41B2-B80C-B2CB4BEC54E5}">
      <dgm:prSet/>
      <dgm:spPr/>
      <dgm:t>
        <a:bodyPr/>
        <a:lstStyle/>
        <a:p>
          <a:endParaRPr lang="ru-RU"/>
        </a:p>
      </dgm:t>
    </dgm:pt>
    <dgm:pt modelId="{19877010-11A9-48B8-B9CD-BAB4BE487A62}" type="sibTrans" cxnId="{6533054C-8108-41B2-B80C-B2CB4BEC54E5}">
      <dgm:prSet/>
      <dgm:spPr/>
      <dgm:t>
        <a:bodyPr/>
        <a:lstStyle/>
        <a:p>
          <a:endParaRPr lang="ru-RU"/>
        </a:p>
      </dgm:t>
    </dgm:pt>
    <dgm:pt modelId="{D68608FD-6751-4DAE-AE42-78A952E96984}" type="pres">
      <dgm:prSet presAssocID="{E79DA17A-E066-4861-A7E5-ED61053407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FFC7978-585B-47C3-8FCF-47BB9AA9BB86}" type="pres">
      <dgm:prSet presAssocID="{E79DA17A-E066-4861-A7E5-ED6105340714}" presName="pyramid" presStyleLbl="node1" presStyleIdx="0" presStyleCnt="1" custScaleX="67976" custScaleY="96294"/>
      <dgm:spPr/>
    </dgm:pt>
    <dgm:pt modelId="{EAD76104-6805-4675-BB2C-532C5E0A67BF}" type="pres">
      <dgm:prSet presAssocID="{E79DA17A-E066-4861-A7E5-ED6105340714}" presName="theList" presStyleCnt="0"/>
      <dgm:spPr/>
    </dgm:pt>
    <dgm:pt modelId="{C611F7DA-6A40-434F-BE12-30B5ED5C8F9E}" type="pres">
      <dgm:prSet presAssocID="{94ABEB9D-8BA3-412E-88FA-9A5D4CED751D}" presName="aNode" presStyleLbl="fgAcc1" presStyleIdx="0" presStyleCnt="5" custScaleX="231832" custLinFactNeighborX="65710" custLinFactNeighborY="4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FD553-6C59-4D73-A27D-9576AFF5F2A3}" type="pres">
      <dgm:prSet presAssocID="{94ABEB9D-8BA3-412E-88FA-9A5D4CED751D}" presName="aSpace" presStyleCnt="0"/>
      <dgm:spPr/>
    </dgm:pt>
    <dgm:pt modelId="{7EC9D2F0-759F-49A2-8B9F-E59408379272}" type="pres">
      <dgm:prSet presAssocID="{4DE03B0E-07C5-4FFE-8CA6-BEFC41C4D1F5}" presName="aNode" presStyleLbl="fgAcc1" presStyleIdx="1" presStyleCnt="5" custScaleX="230043" custLinFactY="5544" custLinFactNeighborX="86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61BDB-7524-4E61-9FF7-6308372083CB}" type="pres">
      <dgm:prSet presAssocID="{4DE03B0E-07C5-4FFE-8CA6-BEFC41C4D1F5}" presName="aSpace" presStyleCnt="0"/>
      <dgm:spPr/>
    </dgm:pt>
    <dgm:pt modelId="{DA023C73-18C8-42D6-9E12-30C69C556F5C}" type="pres">
      <dgm:prSet presAssocID="{05433351-A108-49DF-AA42-38CA23B465A5}" presName="aNode" presStyleLbl="fgAcc1" presStyleIdx="2" presStyleCnt="5" custScaleX="229496" custLinFactY="20916" custLinFactNeighborX="103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F3822-2AC1-4B0D-A922-0981DC73EA11}" type="pres">
      <dgm:prSet presAssocID="{05433351-A108-49DF-AA42-38CA23B465A5}" presName="aSpace" presStyleCnt="0"/>
      <dgm:spPr/>
    </dgm:pt>
    <dgm:pt modelId="{4741C3B7-A533-4081-A7BA-17B27F8F8644}" type="pres">
      <dgm:prSet presAssocID="{A1C16E7B-295A-4E75-B2A4-12FBCD368C58}" presName="aNode" presStyleLbl="fgAcc1" presStyleIdx="3" presStyleCnt="5" custScaleX="228339" custLinFactY="27154" custLinFactNeighborX="97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179C1-077F-4249-A224-DF40FCE79D12}" type="pres">
      <dgm:prSet presAssocID="{A1C16E7B-295A-4E75-B2A4-12FBCD368C58}" presName="aSpace" presStyleCnt="0"/>
      <dgm:spPr/>
    </dgm:pt>
    <dgm:pt modelId="{4CDC9E55-A397-4E65-8BA5-B3CE320C9405}" type="pres">
      <dgm:prSet presAssocID="{5FEC9948-7BD6-4E42-85C5-FE19E458E7DF}" presName="aNode" presStyleLbl="fgAcc1" presStyleIdx="4" presStyleCnt="5" custScaleX="228785" custLinFactY="53272" custLinFactNeighborX="249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DE3D-EA58-437C-8824-B37C4CB8C488}" type="pres">
      <dgm:prSet presAssocID="{5FEC9948-7BD6-4E42-85C5-FE19E458E7DF}" presName="aSpace" presStyleCnt="0"/>
      <dgm:spPr/>
    </dgm:pt>
  </dgm:ptLst>
  <dgm:cxnLst>
    <dgm:cxn modelId="{37526B19-6225-4B1B-8AA7-E472C51C6F53}" srcId="{E79DA17A-E066-4861-A7E5-ED6105340714}" destId="{A1C16E7B-295A-4E75-B2A4-12FBCD368C58}" srcOrd="3" destOrd="0" parTransId="{CCA6ACFC-8490-4FC4-BA27-4A74675E03B5}" sibTransId="{41AF15A8-D2D4-4429-81E5-55EE97C3D288}"/>
    <dgm:cxn modelId="{6FD3132B-F913-4A04-BD0B-7F96C7C903FD}" type="presOf" srcId="{A1C16E7B-295A-4E75-B2A4-12FBCD368C58}" destId="{4741C3B7-A533-4081-A7BA-17B27F8F8644}" srcOrd="0" destOrd="0" presId="urn:microsoft.com/office/officeart/2005/8/layout/pyramid2"/>
    <dgm:cxn modelId="{9FAB7795-1213-45A6-9642-97CBDBC61E2F}" srcId="{E79DA17A-E066-4861-A7E5-ED6105340714}" destId="{4DE03B0E-07C5-4FFE-8CA6-BEFC41C4D1F5}" srcOrd="1" destOrd="0" parTransId="{971D3303-7051-4DDB-8B96-4420181A7995}" sibTransId="{91D0814D-AE4F-46B3-9E55-70C11175FFCA}"/>
    <dgm:cxn modelId="{E06C6BA8-209A-4888-AEAB-5B50FCE777DD}" srcId="{E79DA17A-E066-4861-A7E5-ED6105340714}" destId="{94ABEB9D-8BA3-412E-88FA-9A5D4CED751D}" srcOrd="0" destOrd="0" parTransId="{69E47294-61E8-45FA-B591-C75E323949EF}" sibTransId="{4A06A16F-C0FF-42BD-B917-77DDA04302B1}"/>
    <dgm:cxn modelId="{EEAAEEFC-0E4E-474E-90CA-B154E70CC732}" type="presOf" srcId="{4DE03B0E-07C5-4FFE-8CA6-BEFC41C4D1F5}" destId="{7EC9D2F0-759F-49A2-8B9F-E59408379272}" srcOrd="0" destOrd="0" presId="urn:microsoft.com/office/officeart/2005/8/layout/pyramid2"/>
    <dgm:cxn modelId="{5969863A-7B66-410C-B88F-748B974E5843}" srcId="{E79DA17A-E066-4861-A7E5-ED6105340714}" destId="{05433351-A108-49DF-AA42-38CA23B465A5}" srcOrd="2" destOrd="0" parTransId="{F3DA7A88-7AAC-4AD2-BE1F-8598B14DE6B1}" sibTransId="{898E089C-6D6B-4DF1-953B-C56714837138}"/>
    <dgm:cxn modelId="{6533054C-8108-41B2-B80C-B2CB4BEC54E5}" srcId="{E79DA17A-E066-4861-A7E5-ED6105340714}" destId="{5FEC9948-7BD6-4E42-85C5-FE19E458E7DF}" srcOrd="4" destOrd="0" parTransId="{E05B821A-89D4-4C6C-A213-FE37FE7A78CD}" sibTransId="{19877010-11A9-48B8-B9CD-BAB4BE487A62}"/>
    <dgm:cxn modelId="{F5E310F9-BB2F-4009-A8EC-BCFA89DAA7EB}" type="presOf" srcId="{5FEC9948-7BD6-4E42-85C5-FE19E458E7DF}" destId="{4CDC9E55-A397-4E65-8BA5-B3CE320C9405}" srcOrd="0" destOrd="0" presId="urn:microsoft.com/office/officeart/2005/8/layout/pyramid2"/>
    <dgm:cxn modelId="{251EE10A-EA26-47DB-851D-96C04D7C6053}" type="presOf" srcId="{E79DA17A-E066-4861-A7E5-ED6105340714}" destId="{D68608FD-6751-4DAE-AE42-78A952E96984}" srcOrd="0" destOrd="0" presId="urn:microsoft.com/office/officeart/2005/8/layout/pyramid2"/>
    <dgm:cxn modelId="{CA53CAD9-D503-4FF4-8737-721455931801}" type="presOf" srcId="{94ABEB9D-8BA3-412E-88FA-9A5D4CED751D}" destId="{C611F7DA-6A40-434F-BE12-30B5ED5C8F9E}" srcOrd="0" destOrd="0" presId="urn:microsoft.com/office/officeart/2005/8/layout/pyramid2"/>
    <dgm:cxn modelId="{8115E4F2-A233-4852-BBA1-3DCF6C8B3C02}" type="presOf" srcId="{05433351-A108-49DF-AA42-38CA23B465A5}" destId="{DA023C73-18C8-42D6-9E12-30C69C556F5C}" srcOrd="0" destOrd="0" presId="urn:microsoft.com/office/officeart/2005/8/layout/pyramid2"/>
    <dgm:cxn modelId="{D1F9DBA6-59C5-4BF6-AE6B-69E9878DEFB6}" type="presParOf" srcId="{D68608FD-6751-4DAE-AE42-78A952E96984}" destId="{8FFC7978-585B-47C3-8FCF-47BB9AA9BB86}" srcOrd="0" destOrd="0" presId="urn:microsoft.com/office/officeart/2005/8/layout/pyramid2"/>
    <dgm:cxn modelId="{0872AE76-A029-4618-9DFE-C2C00CEA445B}" type="presParOf" srcId="{D68608FD-6751-4DAE-AE42-78A952E96984}" destId="{EAD76104-6805-4675-BB2C-532C5E0A67BF}" srcOrd="1" destOrd="0" presId="urn:microsoft.com/office/officeart/2005/8/layout/pyramid2"/>
    <dgm:cxn modelId="{A3B972A0-7A6C-4466-8B39-4856A751AA24}" type="presParOf" srcId="{EAD76104-6805-4675-BB2C-532C5E0A67BF}" destId="{C611F7DA-6A40-434F-BE12-30B5ED5C8F9E}" srcOrd="0" destOrd="0" presId="urn:microsoft.com/office/officeart/2005/8/layout/pyramid2"/>
    <dgm:cxn modelId="{63126467-E6A0-45D5-BB45-F9A9BDCE677A}" type="presParOf" srcId="{EAD76104-6805-4675-BB2C-532C5E0A67BF}" destId="{156FD553-6C59-4D73-A27D-9576AFF5F2A3}" srcOrd="1" destOrd="0" presId="urn:microsoft.com/office/officeart/2005/8/layout/pyramid2"/>
    <dgm:cxn modelId="{76B37BC2-1F36-416E-BA0A-BB4294904C84}" type="presParOf" srcId="{EAD76104-6805-4675-BB2C-532C5E0A67BF}" destId="{7EC9D2F0-759F-49A2-8B9F-E59408379272}" srcOrd="2" destOrd="0" presId="urn:microsoft.com/office/officeart/2005/8/layout/pyramid2"/>
    <dgm:cxn modelId="{70BEC31F-9EEF-405A-B688-CF3577A15B37}" type="presParOf" srcId="{EAD76104-6805-4675-BB2C-532C5E0A67BF}" destId="{CF661BDB-7524-4E61-9FF7-6308372083CB}" srcOrd="3" destOrd="0" presId="urn:microsoft.com/office/officeart/2005/8/layout/pyramid2"/>
    <dgm:cxn modelId="{FA7B9AFD-29AB-4E2B-9C7F-D6841EE1BE50}" type="presParOf" srcId="{EAD76104-6805-4675-BB2C-532C5E0A67BF}" destId="{DA023C73-18C8-42D6-9E12-30C69C556F5C}" srcOrd="4" destOrd="0" presId="urn:microsoft.com/office/officeart/2005/8/layout/pyramid2"/>
    <dgm:cxn modelId="{6BABEBFE-1A90-4A73-A772-6DDEBB0FBE30}" type="presParOf" srcId="{EAD76104-6805-4675-BB2C-532C5E0A67BF}" destId="{2AAF3822-2AC1-4B0D-A922-0981DC73EA11}" srcOrd="5" destOrd="0" presId="urn:microsoft.com/office/officeart/2005/8/layout/pyramid2"/>
    <dgm:cxn modelId="{49E74623-8676-43F7-A64B-4F690FABE9D4}" type="presParOf" srcId="{EAD76104-6805-4675-BB2C-532C5E0A67BF}" destId="{4741C3B7-A533-4081-A7BA-17B27F8F8644}" srcOrd="6" destOrd="0" presId="urn:microsoft.com/office/officeart/2005/8/layout/pyramid2"/>
    <dgm:cxn modelId="{99A87258-1E8F-46B3-817F-8C5319E60905}" type="presParOf" srcId="{EAD76104-6805-4675-BB2C-532C5E0A67BF}" destId="{769179C1-077F-4249-A224-DF40FCE79D12}" srcOrd="7" destOrd="0" presId="urn:microsoft.com/office/officeart/2005/8/layout/pyramid2"/>
    <dgm:cxn modelId="{DAA49BBE-6E53-4AB3-9967-4E7EA500AA13}" type="presParOf" srcId="{EAD76104-6805-4675-BB2C-532C5E0A67BF}" destId="{4CDC9E55-A397-4E65-8BA5-B3CE320C9405}" srcOrd="8" destOrd="0" presId="urn:microsoft.com/office/officeart/2005/8/layout/pyramid2"/>
    <dgm:cxn modelId="{C436B054-5175-4C4A-AF6E-701D754E4292}" type="presParOf" srcId="{EAD76104-6805-4675-BB2C-532C5E0A67BF}" destId="{FBC4DE3D-EA58-437C-8824-B37C4CB8C48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F5F8B-40AC-4F4E-8EAB-32369563361D}">
      <dsp:nvSpPr>
        <dsp:cNvPr id="0" name=""/>
        <dsp:cNvSpPr/>
      </dsp:nvSpPr>
      <dsp:spPr>
        <a:xfrm>
          <a:off x="2062513" y="3060340"/>
          <a:ext cx="762881" cy="1453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440" y="0"/>
              </a:lnTo>
              <a:lnTo>
                <a:pt x="381440" y="1453661"/>
              </a:lnTo>
              <a:lnTo>
                <a:pt x="762881" y="1453661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02912" y="3746128"/>
        <a:ext cx="82084" cy="82084"/>
      </dsp:txXfrm>
    </dsp:sp>
    <dsp:sp modelId="{212E37BA-EF47-4603-9E74-AE4F152DC7A8}">
      <dsp:nvSpPr>
        <dsp:cNvPr id="0" name=""/>
        <dsp:cNvSpPr/>
      </dsp:nvSpPr>
      <dsp:spPr>
        <a:xfrm>
          <a:off x="2062513" y="3014620"/>
          <a:ext cx="762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881" y="4572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4882" y="3041267"/>
        <a:ext cx="38144" cy="38144"/>
      </dsp:txXfrm>
    </dsp:sp>
    <dsp:sp modelId="{4EE61540-AE5C-4296-BA46-1A891418A33D}">
      <dsp:nvSpPr>
        <dsp:cNvPr id="0" name=""/>
        <dsp:cNvSpPr/>
      </dsp:nvSpPr>
      <dsp:spPr>
        <a:xfrm>
          <a:off x="2062513" y="1606678"/>
          <a:ext cx="762881" cy="1453661"/>
        </a:xfrm>
        <a:custGeom>
          <a:avLst/>
          <a:gdLst/>
          <a:ahLst/>
          <a:cxnLst/>
          <a:rect l="0" t="0" r="0" b="0"/>
          <a:pathLst>
            <a:path>
              <a:moveTo>
                <a:pt x="0" y="1453661"/>
              </a:moveTo>
              <a:lnTo>
                <a:pt x="381440" y="1453661"/>
              </a:lnTo>
              <a:lnTo>
                <a:pt x="381440" y="0"/>
              </a:lnTo>
              <a:lnTo>
                <a:pt x="762881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02912" y="2292467"/>
        <a:ext cx="82084" cy="82084"/>
      </dsp:txXfrm>
    </dsp:sp>
    <dsp:sp modelId="{ECE35A44-D3A5-4613-A378-CA0DFB010EAC}">
      <dsp:nvSpPr>
        <dsp:cNvPr id="0" name=""/>
        <dsp:cNvSpPr/>
      </dsp:nvSpPr>
      <dsp:spPr>
        <a:xfrm rot="16200000">
          <a:off x="-1579291" y="2478875"/>
          <a:ext cx="6120680" cy="1162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Система профілактичної роботи</a:t>
          </a:r>
          <a:endParaRPr lang="ru-RU" sz="4200" kern="1200" dirty="0"/>
        </a:p>
      </dsp:txBody>
      <dsp:txXfrm>
        <a:off x="-1579291" y="2478875"/>
        <a:ext cx="6120680" cy="1162929"/>
      </dsp:txXfrm>
    </dsp:sp>
    <dsp:sp modelId="{8F2912D5-BFC1-4B98-9668-D9909952CBF4}">
      <dsp:nvSpPr>
        <dsp:cNvPr id="0" name=""/>
        <dsp:cNvSpPr/>
      </dsp:nvSpPr>
      <dsp:spPr>
        <a:xfrm>
          <a:off x="2825395" y="1025213"/>
          <a:ext cx="5239508" cy="1162929"/>
        </a:xfrm>
        <a:prstGeom prst="rect">
          <a:avLst/>
        </a:prstGeom>
        <a:gradFill rotWithShape="1">
          <a:gsLst>
            <a:gs pos="0">
              <a:schemeClr val="accent4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shade val="100000"/>
              </a:schemeClr>
            </a:gs>
            <a:gs pos="100000">
              <a:schemeClr val="accent4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Первинна профілактика</a:t>
          </a:r>
          <a:endParaRPr lang="ru-RU" sz="4200" kern="1200" dirty="0"/>
        </a:p>
      </dsp:txBody>
      <dsp:txXfrm>
        <a:off x="2825395" y="1025213"/>
        <a:ext cx="5239508" cy="1162929"/>
      </dsp:txXfrm>
    </dsp:sp>
    <dsp:sp modelId="{2700B189-641D-4BAA-9E79-57D2FA9F1D13}">
      <dsp:nvSpPr>
        <dsp:cNvPr id="0" name=""/>
        <dsp:cNvSpPr/>
      </dsp:nvSpPr>
      <dsp:spPr>
        <a:xfrm>
          <a:off x="2825395" y="2478875"/>
          <a:ext cx="5239508" cy="1162929"/>
        </a:xfrm>
        <a:prstGeom prst="rect">
          <a:avLst/>
        </a:prstGeom>
        <a:gradFill rotWithShape="1">
          <a:gsLst>
            <a:gs pos="0">
              <a:schemeClr val="accent3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3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3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Вторинна профілактика</a:t>
          </a:r>
          <a:endParaRPr lang="ru-RU" sz="4200" kern="1200" dirty="0"/>
        </a:p>
      </dsp:txBody>
      <dsp:txXfrm>
        <a:off x="2825395" y="2478875"/>
        <a:ext cx="5239508" cy="1162929"/>
      </dsp:txXfrm>
    </dsp:sp>
    <dsp:sp modelId="{C4543ABF-3B7B-4A0B-9AD3-2A31BB7C6CB9}">
      <dsp:nvSpPr>
        <dsp:cNvPr id="0" name=""/>
        <dsp:cNvSpPr/>
      </dsp:nvSpPr>
      <dsp:spPr>
        <a:xfrm>
          <a:off x="2825395" y="3932536"/>
          <a:ext cx="5239508" cy="1162929"/>
        </a:xfrm>
        <a:prstGeom prst="rect">
          <a:avLst/>
        </a:prstGeom>
        <a:gradFill rotWithShape="1">
          <a:gsLst>
            <a:gs pos="0">
              <a:schemeClr val="accent6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6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6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Робота з батьками</a:t>
          </a:r>
          <a:endParaRPr lang="ru-RU" sz="4200" kern="1200" dirty="0"/>
        </a:p>
      </dsp:txBody>
      <dsp:txXfrm>
        <a:off x="2825395" y="3932536"/>
        <a:ext cx="5239508" cy="116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B632-549A-438B-BF29-965EC5C079AC}">
      <dsp:nvSpPr>
        <dsp:cNvPr id="0" name=""/>
        <dsp:cNvSpPr/>
      </dsp:nvSpPr>
      <dsp:spPr>
        <a:xfrm rot="5400000">
          <a:off x="-169476" y="169618"/>
          <a:ext cx="1129842" cy="7908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395587"/>
        <a:ext cx="790889" cy="338953"/>
      </dsp:txXfrm>
    </dsp:sp>
    <dsp:sp modelId="{70D59855-F62D-48E2-B3D7-10794EB58376}">
      <dsp:nvSpPr>
        <dsp:cNvPr id="0" name=""/>
        <dsp:cNvSpPr/>
      </dsp:nvSpPr>
      <dsp:spPr>
        <a:xfrm rot="5400000">
          <a:off x="4456738" y="-3665706"/>
          <a:ext cx="734397" cy="8066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контроль за відвідуванням учнями </a:t>
          </a:r>
          <a:r>
            <a:rPr lang="uk-UA" sz="2000" kern="1200" dirty="0" smtClean="0"/>
            <a:t>закладу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цикли бесід класними керівниками</a:t>
          </a:r>
          <a:endParaRPr lang="ru-RU" sz="2000" kern="1200" dirty="0"/>
        </a:p>
      </dsp:txBody>
      <dsp:txXfrm rot="-5400000">
        <a:off x="790890" y="35992"/>
        <a:ext cx="8030244" cy="662697"/>
      </dsp:txXfrm>
    </dsp:sp>
    <dsp:sp modelId="{D16154A4-DB59-4D52-8B30-4E5BC27B9AFB}">
      <dsp:nvSpPr>
        <dsp:cNvPr id="0" name=""/>
        <dsp:cNvSpPr/>
      </dsp:nvSpPr>
      <dsp:spPr>
        <a:xfrm rot="5400000">
          <a:off x="-169476" y="1182672"/>
          <a:ext cx="1129842" cy="790889"/>
        </a:xfrm>
        <a:prstGeom prst="chevron">
          <a:avLst/>
        </a:prstGeom>
        <a:solidFill>
          <a:schemeClr val="accent5">
            <a:hueOff val="-3058403"/>
            <a:satOff val="21019"/>
            <a:lumOff val="-2059"/>
            <a:alphaOff val="0"/>
          </a:schemeClr>
        </a:solidFill>
        <a:ln w="22225" cap="flat" cmpd="sng" algn="ctr">
          <a:solidFill>
            <a:schemeClr val="accent5">
              <a:hueOff val="-3058403"/>
              <a:satOff val="21019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408641"/>
        <a:ext cx="790889" cy="338953"/>
      </dsp:txXfrm>
    </dsp:sp>
    <dsp:sp modelId="{EE33701D-E17D-4086-B575-BAE5C711798F}">
      <dsp:nvSpPr>
        <dsp:cNvPr id="0" name=""/>
        <dsp:cNvSpPr/>
      </dsp:nvSpPr>
      <dsp:spPr>
        <a:xfrm rot="5400000">
          <a:off x="4456738" y="-2652652"/>
          <a:ext cx="734397" cy="8066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3058403"/>
              <a:satOff val="21019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зустрічі з працівниками районних служб та дільничним міліціонером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перегляд фільмів, відео </a:t>
          </a:r>
          <a:r>
            <a:rPr lang="uk-UA" sz="2000" kern="1200" dirty="0" smtClean="0"/>
            <a:t>роликів, </a:t>
          </a:r>
          <a:r>
            <a:rPr lang="uk-UA" sz="2000" kern="1200" dirty="0" smtClean="0"/>
            <a:t>презентацій</a:t>
          </a:r>
          <a:endParaRPr lang="ru-RU" sz="2000" kern="1200" dirty="0"/>
        </a:p>
      </dsp:txBody>
      <dsp:txXfrm rot="-5400000">
        <a:off x="790890" y="1049046"/>
        <a:ext cx="8030244" cy="662697"/>
      </dsp:txXfrm>
    </dsp:sp>
    <dsp:sp modelId="{9A2BE62A-288E-4F5D-9510-E3A10DF57B4E}">
      <dsp:nvSpPr>
        <dsp:cNvPr id="0" name=""/>
        <dsp:cNvSpPr/>
      </dsp:nvSpPr>
      <dsp:spPr>
        <a:xfrm rot="5400000">
          <a:off x="-169476" y="2195727"/>
          <a:ext cx="1129842" cy="790889"/>
        </a:xfrm>
        <a:prstGeom prst="chevron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2225" cap="flat" cmpd="sng" algn="ctr">
          <a:solidFill>
            <a:schemeClr val="accent5">
              <a:hueOff val="-6116806"/>
              <a:satOff val="4203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421696"/>
        <a:ext cx="790889" cy="338953"/>
      </dsp:txXfrm>
    </dsp:sp>
    <dsp:sp modelId="{F09AE75C-84CE-4D05-93AD-E972F4F60C24}">
      <dsp:nvSpPr>
        <dsp:cNvPr id="0" name=""/>
        <dsp:cNvSpPr/>
      </dsp:nvSpPr>
      <dsp:spPr>
        <a:xfrm rot="5400000">
          <a:off x="4456738" y="-1639597"/>
          <a:ext cx="734397" cy="8066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6116806"/>
              <a:satOff val="4203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висвітлення питання на засіданні МО класних керівників</a:t>
          </a:r>
          <a:endParaRPr lang="ru-RU" sz="2000" kern="1200" dirty="0"/>
        </a:p>
      </dsp:txBody>
      <dsp:txXfrm rot="-5400000">
        <a:off x="790890" y="2062101"/>
        <a:ext cx="8030244" cy="662697"/>
      </dsp:txXfrm>
    </dsp:sp>
    <dsp:sp modelId="{69152103-87E2-4B0C-A53F-963A21FDB342}">
      <dsp:nvSpPr>
        <dsp:cNvPr id="0" name=""/>
        <dsp:cNvSpPr/>
      </dsp:nvSpPr>
      <dsp:spPr>
        <a:xfrm rot="5400000">
          <a:off x="-169476" y="3208781"/>
          <a:ext cx="1129842" cy="790889"/>
        </a:xfrm>
        <a:prstGeom prst="chevron">
          <a:avLst/>
        </a:prstGeom>
        <a:solidFill>
          <a:schemeClr val="accent5">
            <a:hueOff val="-9175209"/>
            <a:satOff val="63057"/>
            <a:lumOff val="-6177"/>
            <a:alphaOff val="0"/>
          </a:schemeClr>
        </a:solidFill>
        <a:ln w="22225" cap="flat" cmpd="sng" algn="ctr">
          <a:solidFill>
            <a:schemeClr val="accent5">
              <a:hueOff val="-9175209"/>
              <a:satOff val="63057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3434750"/>
        <a:ext cx="790889" cy="338953"/>
      </dsp:txXfrm>
    </dsp:sp>
    <dsp:sp modelId="{92DB1F72-3158-4913-9441-C963D92C44B9}">
      <dsp:nvSpPr>
        <dsp:cNvPr id="0" name=""/>
        <dsp:cNvSpPr/>
      </dsp:nvSpPr>
      <dsp:spPr>
        <a:xfrm rot="5400000">
          <a:off x="4456738" y="-626543"/>
          <a:ext cx="734397" cy="8066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9175209"/>
              <a:satOff val="63057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систематичний аналіз стану профілактичної роботи та правового виховання в </a:t>
          </a:r>
          <a:r>
            <a:rPr lang="uk-UA" sz="2000" kern="1200" dirty="0" smtClean="0"/>
            <a:t>закладі</a:t>
          </a:r>
          <a:endParaRPr lang="ru-RU" sz="2000" kern="1200" dirty="0"/>
        </a:p>
      </dsp:txBody>
      <dsp:txXfrm rot="-5400000">
        <a:off x="790890" y="3075155"/>
        <a:ext cx="8030244" cy="662697"/>
      </dsp:txXfrm>
    </dsp:sp>
    <dsp:sp modelId="{FC8F96BC-7645-4A80-8746-D465F30ACBBF}">
      <dsp:nvSpPr>
        <dsp:cNvPr id="0" name=""/>
        <dsp:cNvSpPr/>
      </dsp:nvSpPr>
      <dsp:spPr>
        <a:xfrm rot="5400000">
          <a:off x="-169476" y="4221836"/>
          <a:ext cx="1129842" cy="790889"/>
        </a:xfrm>
        <a:prstGeom prst="chevron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4447805"/>
        <a:ext cx="790889" cy="338953"/>
      </dsp:txXfrm>
    </dsp:sp>
    <dsp:sp modelId="{B77AFD63-88DD-41EF-995C-A431C6B775E4}">
      <dsp:nvSpPr>
        <dsp:cNvPr id="0" name=""/>
        <dsp:cNvSpPr/>
      </dsp:nvSpPr>
      <dsp:spPr>
        <a:xfrm rot="5400000">
          <a:off x="4456738" y="386511"/>
          <a:ext cx="734397" cy="8066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рейди «Урок»</a:t>
          </a:r>
          <a:endParaRPr lang="ru-RU" sz="2000" kern="1200" dirty="0"/>
        </a:p>
      </dsp:txBody>
      <dsp:txXfrm rot="-5400000">
        <a:off x="790890" y="4088209"/>
        <a:ext cx="8030244" cy="662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3F2B-0004-412E-A94C-942FB0646A11}">
      <dsp:nvSpPr>
        <dsp:cNvPr id="0" name=""/>
        <dsp:cNvSpPr/>
      </dsp:nvSpPr>
      <dsp:spPr>
        <a:xfrm>
          <a:off x="-6022322" y="-921499"/>
          <a:ext cx="7169161" cy="7169161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305D3-5A84-45D1-9BCA-C99052481100}">
      <dsp:nvSpPr>
        <dsp:cNvPr id="0" name=""/>
        <dsp:cNvSpPr/>
      </dsp:nvSpPr>
      <dsp:spPr>
        <a:xfrm>
          <a:off x="600236" y="270173"/>
          <a:ext cx="8468642" cy="10979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3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Робота ради </a:t>
          </a:r>
          <a:r>
            <a:rPr lang="uk-UA" sz="1900" kern="1200" dirty="0" smtClean="0"/>
            <a:t> профілактики правопорушень та соціального захисту учнів </a:t>
          </a:r>
          <a:r>
            <a:rPr lang="uk-UA" sz="1900" kern="1200" dirty="0" smtClean="0"/>
            <a:t>, яка слідкує за дотриманням правил поведінки і правопорядку учнями в урочний </a:t>
          </a:r>
          <a:r>
            <a:rPr lang="uk-UA" sz="1900" kern="1200" dirty="0" smtClean="0"/>
            <a:t> та </a:t>
          </a:r>
          <a:r>
            <a:rPr lang="uk-UA" sz="1900" kern="1200" dirty="0" smtClean="0"/>
            <a:t>позаурочний час,  на розгляд ради виносяться питання, пов’язані з цими проблемами;</a:t>
          </a:r>
          <a:endParaRPr lang="ru-RU" sz="1900" kern="1200" dirty="0"/>
        </a:p>
      </dsp:txBody>
      <dsp:txXfrm>
        <a:off x="600236" y="270173"/>
        <a:ext cx="8468642" cy="1097981"/>
      </dsp:txXfrm>
    </dsp:sp>
    <dsp:sp modelId="{BE0CE864-5E99-44D6-8AEF-54CC33DA5B2A}">
      <dsp:nvSpPr>
        <dsp:cNvPr id="0" name=""/>
        <dsp:cNvSpPr/>
      </dsp:nvSpPr>
      <dsp:spPr>
        <a:xfrm>
          <a:off x="88125" y="307053"/>
          <a:ext cx="1024220" cy="1024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7E875-1383-4227-AFC4-BEC72EADE0E5}">
      <dsp:nvSpPr>
        <dsp:cNvPr id="0" name=""/>
        <dsp:cNvSpPr/>
      </dsp:nvSpPr>
      <dsp:spPr>
        <a:xfrm>
          <a:off x="1070003" y="1638753"/>
          <a:ext cx="7998875" cy="819376"/>
        </a:xfrm>
        <a:prstGeom prst="rect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3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учні школи охоплені заняттями в гуртках </a:t>
          </a:r>
          <a:r>
            <a:rPr lang="uk-UA" sz="1900" kern="1200" dirty="0" smtClean="0"/>
            <a:t>«Баскетбол», «Волейбол», «Футбол», </a:t>
          </a:r>
          <a:endParaRPr lang="ru-RU" sz="1900" kern="1200" dirty="0"/>
        </a:p>
      </dsp:txBody>
      <dsp:txXfrm>
        <a:off x="1070003" y="1638753"/>
        <a:ext cx="7998875" cy="819376"/>
      </dsp:txXfrm>
    </dsp:sp>
    <dsp:sp modelId="{2085501B-DB3E-4E8A-BD60-BEA6271D11FB}">
      <dsp:nvSpPr>
        <dsp:cNvPr id="0" name=""/>
        <dsp:cNvSpPr/>
      </dsp:nvSpPr>
      <dsp:spPr>
        <a:xfrm>
          <a:off x="557893" y="1536331"/>
          <a:ext cx="1024220" cy="1024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2B496-2CEC-4430-B57F-44D458884C89}">
      <dsp:nvSpPr>
        <dsp:cNvPr id="0" name=""/>
        <dsp:cNvSpPr/>
      </dsp:nvSpPr>
      <dsp:spPr>
        <a:xfrm>
          <a:off x="1070003" y="2868031"/>
          <a:ext cx="7998875" cy="819376"/>
        </a:xfrm>
        <a:prstGeom prst="rect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3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учні по класах охоплені постійними і тимчасовими дорученнями</a:t>
          </a:r>
          <a:endParaRPr lang="ru-RU" sz="1900" kern="1200" dirty="0"/>
        </a:p>
      </dsp:txBody>
      <dsp:txXfrm>
        <a:off x="1070003" y="2868031"/>
        <a:ext cx="7998875" cy="819376"/>
      </dsp:txXfrm>
    </dsp:sp>
    <dsp:sp modelId="{C110D827-A736-4EDA-821E-7F09451F3EA1}">
      <dsp:nvSpPr>
        <dsp:cNvPr id="0" name=""/>
        <dsp:cNvSpPr/>
      </dsp:nvSpPr>
      <dsp:spPr>
        <a:xfrm>
          <a:off x="557893" y="2765609"/>
          <a:ext cx="1024220" cy="1024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B89C6-0592-4154-B007-E1D64203E3DC}">
      <dsp:nvSpPr>
        <dsp:cNvPr id="0" name=""/>
        <dsp:cNvSpPr/>
      </dsp:nvSpPr>
      <dsp:spPr>
        <a:xfrm>
          <a:off x="600236" y="4097309"/>
          <a:ext cx="8468642" cy="819376"/>
        </a:xfrm>
        <a:prstGeom prst="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3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ведеться постійна індивідуальна робота з учнями (класними керівниками</a:t>
          </a:r>
          <a:r>
            <a:rPr lang="uk-UA" sz="1900" kern="1200" dirty="0" smtClean="0"/>
            <a:t>,, </a:t>
          </a:r>
          <a:r>
            <a:rPr lang="uk-UA" sz="1900" kern="1200" dirty="0" smtClean="0"/>
            <a:t>заступниками </a:t>
          </a:r>
          <a:r>
            <a:rPr lang="uk-UA" sz="1900" kern="1200" dirty="0" smtClean="0"/>
            <a:t>директора  закладу).</a:t>
          </a:r>
          <a:endParaRPr lang="ru-RU" sz="1900" kern="1200" dirty="0"/>
        </a:p>
      </dsp:txBody>
      <dsp:txXfrm>
        <a:off x="600236" y="4097309"/>
        <a:ext cx="8468642" cy="819376"/>
      </dsp:txXfrm>
    </dsp:sp>
    <dsp:sp modelId="{81613455-5087-480A-93B3-B0CD1181D977}">
      <dsp:nvSpPr>
        <dsp:cNvPr id="0" name=""/>
        <dsp:cNvSpPr/>
      </dsp:nvSpPr>
      <dsp:spPr>
        <a:xfrm>
          <a:off x="88125" y="3994887"/>
          <a:ext cx="1024220" cy="1024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C7978-585B-47C3-8FCF-47BB9AA9BB86}">
      <dsp:nvSpPr>
        <dsp:cNvPr id="0" name=""/>
        <dsp:cNvSpPr/>
      </dsp:nvSpPr>
      <dsp:spPr>
        <a:xfrm>
          <a:off x="472475" y="110747"/>
          <a:ext cx="4062697" cy="57551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1F7DA-6A40-434F-BE12-30B5ED5C8F9E}">
      <dsp:nvSpPr>
        <dsp:cNvPr id="0" name=""/>
        <dsp:cNvSpPr/>
      </dsp:nvSpPr>
      <dsp:spPr>
        <a:xfrm>
          <a:off x="-56901" y="653496"/>
          <a:ext cx="9006282" cy="848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Питання з правової тематики, і зокрема "Профілактика шкідливих звичок школярів у сім'ї", "Сімейні свята без спиртного - міра чи реальність", "Закон про спокійну старість" і інші виносились на розгляд батьківських класних зборів. </a:t>
          </a:r>
          <a:endParaRPr lang="ru-RU" sz="1800" kern="1200" dirty="0"/>
        </a:p>
      </dsp:txBody>
      <dsp:txXfrm>
        <a:off x="-15457" y="694940"/>
        <a:ext cx="8923394" cy="766089"/>
      </dsp:txXfrm>
    </dsp:sp>
    <dsp:sp modelId="{7EC9D2F0-759F-49A2-8B9F-E59408379272}">
      <dsp:nvSpPr>
        <dsp:cNvPr id="0" name=""/>
        <dsp:cNvSpPr/>
      </dsp:nvSpPr>
      <dsp:spPr>
        <a:xfrm>
          <a:off x="-22151" y="1708872"/>
          <a:ext cx="8936783" cy="848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Обговорюються питання засвоєння моральних цінностей і ідеалів,  норм  взаємин між людьми.</a:t>
          </a:r>
          <a:endParaRPr lang="ru-RU" sz="2000" kern="1200" dirty="0"/>
        </a:p>
      </dsp:txBody>
      <dsp:txXfrm>
        <a:off x="19293" y="1750316"/>
        <a:ext cx="8853895" cy="766089"/>
      </dsp:txXfrm>
    </dsp:sp>
    <dsp:sp modelId="{DA023C73-18C8-42D6-9E12-30C69C556F5C}">
      <dsp:nvSpPr>
        <dsp:cNvPr id="0" name=""/>
        <dsp:cNvSpPr/>
      </dsp:nvSpPr>
      <dsp:spPr>
        <a:xfrm>
          <a:off x="-11526" y="2794476"/>
          <a:ext cx="8915533" cy="848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Порушення поведінки обговорюються на засіданнях батьківсь­ких  комітетів</a:t>
          </a:r>
          <a:r>
            <a:rPr lang="uk-UA" sz="1800" kern="1200" dirty="0" smtClean="0"/>
            <a:t>, зборах.</a:t>
          </a:r>
          <a:endParaRPr lang="ru-RU" sz="1800" kern="1200" dirty="0"/>
        </a:p>
      </dsp:txBody>
      <dsp:txXfrm>
        <a:off x="29918" y="2835920"/>
        <a:ext cx="8832645" cy="766089"/>
      </dsp:txXfrm>
    </dsp:sp>
    <dsp:sp modelId="{4741C3B7-A533-4081-A7BA-17B27F8F8644}">
      <dsp:nvSpPr>
        <dsp:cNvPr id="0" name=""/>
        <dsp:cNvSpPr/>
      </dsp:nvSpPr>
      <dsp:spPr>
        <a:xfrm>
          <a:off x="21894" y="3802534"/>
          <a:ext cx="8870585" cy="848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Батьки в класних колективах постійно аналізують стан поведінки учнів. </a:t>
          </a:r>
          <a:endParaRPr lang="ru-RU" sz="1800" kern="1200" dirty="0"/>
        </a:p>
      </dsp:txBody>
      <dsp:txXfrm>
        <a:off x="63338" y="3843978"/>
        <a:ext cx="8787697" cy="766089"/>
      </dsp:txXfrm>
    </dsp:sp>
    <dsp:sp modelId="{4CDC9E55-A397-4E65-8BA5-B3CE320C9405}">
      <dsp:nvSpPr>
        <dsp:cNvPr id="0" name=""/>
        <dsp:cNvSpPr/>
      </dsp:nvSpPr>
      <dsp:spPr>
        <a:xfrm>
          <a:off x="4568" y="4979369"/>
          <a:ext cx="8887911" cy="848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Зустрічі із представниками районних служб</a:t>
          </a:r>
          <a:endParaRPr lang="ru-RU" sz="2000" kern="1200" dirty="0"/>
        </a:p>
      </dsp:txBody>
      <dsp:txXfrm>
        <a:off x="46012" y="5020813"/>
        <a:ext cx="8805023" cy="76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8352928" cy="3312368"/>
          </a:xfrm>
        </p:spPr>
        <p:txBody>
          <a:bodyPr>
            <a:normAutofit fontScale="90000"/>
          </a:bodyPr>
          <a:lstStyle/>
          <a:p>
            <a:pPr algn="ctr">
              <a:tabLst>
                <a:tab pos="7435850" algn="l"/>
              </a:tabLst>
            </a:pPr>
            <a:r>
              <a:rPr lang="uk-UA" sz="4900" b="1" u="sng" dirty="0" smtClean="0"/>
              <a:t/>
            </a:r>
            <a:br>
              <a:rPr lang="uk-UA" sz="4900" b="1" u="sng" dirty="0" smtClean="0"/>
            </a:br>
            <a:r>
              <a:rPr lang="uk-UA" sz="4300" dirty="0"/>
              <a:t/>
            </a:r>
            <a:br>
              <a:rPr lang="uk-UA" sz="4300" dirty="0"/>
            </a:br>
            <a:r>
              <a:rPr lang="uk-UA" sz="4300" dirty="0" smtClean="0">
                <a:solidFill>
                  <a:srgbClr val="92D050"/>
                </a:solidFill>
              </a:rPr>
              <a:t>Про виконання </a:t>
            </a:r>
            <a:r>
              <a:rPr lang="uk-UA" sz="4300" dirty="0" err="1" smtClean="0">
                <a:solidFill>
                  <a:srgbClr val="92D050"/>
                </a:solidFill>
              </a:rPr>
              <a:t>педколективом</a:t>
            </a:r>
            <a:r>
              <a:rPr lang="uk-UA" sz="4300" dirty="0" smtClean="0">
                <a:solidFill>
                  <a:srgbClr val="92D050"/>
                </a:solidFill>
              </a:rPr>
              <a:t/>
            </a:r>
            <a:br>
              <a:rPr lang="uk-UA" sz="4300" dirty="0" smtClean="0">
                <a:solidFill>
                  <a:srgbClr val="92D050"/>
                </a:solidFill>
              </a:rPr>
            </a:br>
            <a:r>
              <a:rPr lang="uk-UA" sz="4300" dirty="0" smtClean="0">
                <a:solidFill>
                  <a:srgbClr val="92D050"/>
                </a:solidFill>
              </a:rPr>
              <a:t>районної комплексної програми</a:t>
            </a:r>
            <a:br>
              <a:rPr lang="uk-UA" sz="4300" dirty="0" smtClean="0">
                <a:solidFill>
                  <a:srgbClr val="92D050"/>
                </a:solidFill>
              </a:rPr>
            </a:br>
            <a:r>
              <a:rPr lang="uk-UA" sz="4300" dirty="0" smtClean="0">
                <a:solidFill>
                  <a:srgbClr val="92D050"/>
                </a:solidFill>
              </a:rPr>
              <a:t>профілактики правопорушень</a:t>
            </a:r>
            <a:br>
              <a:rPr lang="uk-UA" sz="4300" dirty="0" smtClean="0">
                <a:solidFill>
                  <a:srgbClr val="92D050"/>
                </a:solidFill>
              </a:rPr>
            </a:br>
            <a:r>
              <a:rPr lang="uk-UA" sz="4300" dirty="0" smtClean="0">
                <a:solidFill>
                  <a:srgbClr val="92D050"/>
                </a:solidFill>
              </a:rPr>
              <a:t>на 2016-2020 </a:t>
            </a:r>
            <a:r>
              <a:rPr lang="uk-UA" sz="4300" dirty="0" err="1" smtClean="0">
                <a:solidFill>
                  <a:srgbClr val="92D050"/>
                </a:solidFill>
              </a:rPr>
              <a:t>рр</a:t>
            </a:r>
            <a:r>
              <a:rPr lang="uk-UA" sz="4300" dirty="0" smtClean="0">
                <a:solidFill>
                  <a:srgbClr val="92D050"/>
                </a:solidFill>
              </a:rPr>
              <a:t/>
            </a:r>
            <a:br>
              <a:rPr lang="uk-UA" sz="4300" dirty="0" smtClean="0">
                <a:solidFill>
                  <a:srgbClr val="92D050"/>
                </a:solidFill>
              </a:rPr>
            </a:br>
            <a:r>
              <a:rPr lang="uk-UA" sz="4900" b="1" u="sng" dirty="0">
                <a:solidFill>
                  <a:srgbClr val="92D050"/>
                </a:solidFill>
              </a:rPr>
              <a:t/>
            </a:r>
            <a:br>
              <a:rPr lang="uk-UA" sz="4900" b="1" u="sng" dirty="0">
                <a:solidFill>
                  <a:srgbClr val="92D050"/>
                </a:solidFill>
              </a:rPr>
            </a:br>
            <a:r>
              <a:rPr lang="uk-UA" sz="4900" b="1" u="sng" dirty="0" smtClean="0">
                <a:solidFill>
                  <a:srgbClr val="92D050"/>
                </a:solidFill>
              </a:rPr>
              <a:t/>
            </a:r>
            <a:br>
              <a:rPr lang="uk-UA" sz="4900" b="1" u="sng" dirty="0" smtClean="0">
                <a:solidFill>
                  <a:srgbClr val="92D050"/>
                </a:solidFill>
              </a:rPr>
            </a:br>
            <a:r>
              <a:rPr lang="uk-UA" sz="4900" b="1" u="sng" dirty="0">
                <a:solidFill>
                  <a:srgbClr val="92D050"/>
                </a:solidFill>
              </a:rPr>
              <a:t/>
            </a:r>
            <a:br>
              <a:rPr lang="uk-UA" sz="4900" b="1" u="sng" dirty="0">
                <a:solidFill>
                  <a:srgbClr val="92D050"/>
                </a:solidFill>
              </a:rPr>
            </a:br>
            <a:r>
              <a:rPr lang="uk-UA" sz="4900" b="1" u="sng" dirty="0" smtClean="0">
                <a:solidFill>
                  <a:srgbClr val="92D050"/>
                </a:solidFill>
              </a:rPr>
              <a:t/>
            </a:r>
            <a:br>
              <a:rPr lang="uk-UA" sz="4900" b="1" u="sng" dirty="0" smtClean="0">
                <a:solidFill>
                  <a:srgbClr val="92D050"/>
                </a:solidFill>
              </a:rPr>
            </a:br>
            <a:r>
              <a:rPr lang="uk-UA" sz="4900" b="1" u="sng" dirty="0">
                <a:solidFill>
                  <a:srgbClr val="92D050"/>
                </a:solidFill>
              </a:rPr>
              <a:t/>
            </a:r>
            <a:br>
              <a:rPr lang="uk-UA" sz="4900" b="1" u="sng" dirty="0">
                <a:solidFill>
                  <a:srgbClr val="92D05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95906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9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Школа\Програма здорові діти\Фото\Звіт 3\IMG_20181122_1101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4860032" y="1572853"/>
            <a:ext cx="4457487" cy="5303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" y="476672"/>
            <a:ext cx="5060258" cy="379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6480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Робота з батьками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021986"/>
              </p:ext>
            </p:extLst>
          </p:nvPr>
        </p:nvGraphicFramePr>
        <p:xfrm>
          <a:off x="0" y="764704"/>
          <a:ext cx="88924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Школа фото\Піклувальна р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33" y="3215601"/>
            <a:ext cx="4808587" cy="3615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esktop\Школа\Фото вересень 2018\IMG_684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/>
          <a:stretch/>
        </p:blipFill>
        <p:spPr bwMode="auto">
          <a:xfrm>
            <a:off x="-6633" y="260648"/>
            <a:ext cx="6912766" cy="3300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6" y="0"/>
            <a:ext cx="6308812" cy="3548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44" y="3140968"/>
            <a:ext cx="6386456" cy="3592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89248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>
                <a:solidFill>
                  <a:srgbClr val="C00000"/>
                </a:solidFill>
              </a:rPr>
              <a:t>ПЛАН </a:t>
            </a:r>
            <a:r>
              <a:rPr lang="ru-RU" sz="4200" dirty="0" smtClean="0">
                <a:solidFill>
                  <a:srgbClr val="C00000"/>
                </a:solidFill>
              </a:rPr>
              <a:t>РОБОТИ  ради </a:t>
            </a:r>
            <a:br>
              <a:rPr lang="ru-RU" sz="4200" dirty="0" smtClean="0">
                <a:solidFill>
                  <a:srgbClr val="C00000"/>
                </a:solidFill>
              </a:rPr>
            </a:br>
            <a:r>
              <a:rPr lang="ru-RU" sz="4200" dirty="0" smtClean="0">
                <a:solidFill>
                  <a:srgbClr val="C00000"/>
                </a:solidFill>
              </a:rPr>
              <a:t>по </a:t>
            </a:r>
            <a:r>
              <a:rPr lang="ru-RU" sz="4200" dirty="0" err="1" smtClean="0">
                <a:solidFill>
                  <a:srgbClr val="C00000"/>
                </a:solidFill>
              </a:rPr>
              <a:t>профілактиці</a:t>
            </a:r>
            <a:r>
              <a:rPr lang="ru-RU" sz="4200" dirty="0" smtClean="0">
                <a:solidFill>
                  <a:srgbClr val="C00000"/>
                </a:solidFill>
              </a:rPr>
              <a:t> </a:t>
            </a:r>
            <a:r>
              <a:rPr lang="ru-RU" sz="4200" dirty="0" err="1" smtClean="0">
                <a:solidFill>
                  <a:srgbClr val="C00000"/>
                </a:solidFill>
              </a:rPr>
              <a:t>правопорушень</a:t>
            </a:r>
            <a:r>
              <a:rPr lang="ru-RU" sz="4200" dirty="0" smtClean="0">
                <a:solidFill>
                  <a:srgbClr val="C00000"/>
                </a:solidFill>
              </a:rPr>
              <a:t/>
            </a:r>
            <a:br>
              <a:rPr lang="ru-RU" sz="4200" dirty="0" smtClean="0">
                <a:solidFill>
                  <a:srgbClr val="C00000"/>
                </a:solidFill>
              </a:rPr>
            </a:br>
            <a:r>
              <a:rPr lang="ru-RU" sz="4200" dirty="0" smtClean="0">
                <a:solidFill>
                  <a:srgbClr val="C00000"/>
                </a:solidFill>
              </a:rPr>
              <a:t> та </a:t>
            </a:r>
            <a:r>
              <a:rPr lang="ru-RU" sz="4200" dirty="0" err="1">
                <a:solidFill>
                  <a:srgbClr val="C00000"/>
                </a:solidFill>
              </a:rPr>
              <a:t>соціального</a:t>
            </a:r>
            <a:r>
              <a:rPr lang="ru-RU" sz="4200" dirty="0">
                <a:solidFill>
                  <a:srgbClr val="C00000"/>
                </a:solidFill>
              </a:rPr>
              <a:t> </a:t>
            </a:r>
            <a:r>
              <a:rPr lang="ru-RU" sz="4200" dirty="0" err="1">
                <a:solidFill>
                  <a:srgbClr val="C00000"/>
                </a:solidFill>
              </a:rPr>
              <a:t>захисту</a:t>
            </a:r>
            <a:r>
              <a:rPr lang="ru-RU" sz="4200" dirty="0">
                <a:solidFill>
                  <a:srgbClr val="C00000"/>
                </a:solidFill>
              </a:rPr>
              <a:t> </a:t>
            </a:r>
            <a:r>
              <a:rPr lang="ru-RU" sz="4200" dirty="0" err="1">
                <a:solidFill>
                  <a:srgbClr val="C00000"/>
                </a:solidFill>
              </a:rPr>
              <a:t>учнів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49689"/>
              </p:ext>
            </p:extLst>
          </p:nvPr>
        </p:nvGraphicFramePr>
        <p:xfrm>
          <a:off x="107504" y="2132856"/>
          <a:ext cx="8928992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Документ" r:id="rId3" imgW="6300534" imgH="4274037" progId="Word.Document.12">
                  <p:embed/>
                </p:oleObj>
              </mc:Choice>
              <mc:Fallback>
                <p:oleObj name="Документ" r:id="rId3" imgW="6300534" imgH="42740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132856"/>
                        <a:ext cx="8928992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7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65899"/>
              </p:ext>
            </p:extLst>
          </p:nvPr>
        </p:nvGraphicFramePr>
        <p:xfrm>
          <a:off x="395536" y="446088"/>
          <a:ext cx="8496944" cy="622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Документ" r:id="rId3" imgW="6300534" imgH="5967815" progId="Word.Document.12">
                  <p:embed/>
                </p:oleObj>
              </mc:Choice>
              <mc:Fallback>
                <p:oleObj name="Документ" r:id="rId3" imgW="6300534" imgH="5967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446088"/>
                        <a:ext cx="8496944" cy="6223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0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3999" cy="576064"/>
          </a:xfrm>
        </p:spPr>
        <p:txBody>
          <a:bodyPr>
            <a:noAutofit/>
          </a:bodyPr>
          <a:lstStyle/>
          <a:p>
            <a:pPr algn="ctr"/>
            <a:r>
              <a:rPr lang="uk-UA" sz="2700" b="1" i="1" u="sng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700" b="1" i="1" u="sng" dirty="0" smtClean="0">
                <a:solidFill>
                  <a:srgbClr val="C00000"/>
                </a:solidFill>
                <a:latin typeface="+mn-lt"/>
              </a:rPr>
            </a:br>
            <a:r>
              <a:rPr lang="uk-UA" sz="2700" b="1" i="1" u="sng" dirty="0">
                <a:solidFill>
                  <a:srgbClr val="C00000"/>
                </a:solidFill>
                <a:latin typeface="+mn-lt"/>
              </a:rPr>
              <a:t/>
            </a:r>
            <a:br>
              <a:rPr lang="uk-UA" sz="2700" b="1" i="1" u="sng" dirty="0">
                <a:solidFill>
                  <a:srgbClr val="C00000"/>
                </a:solidFill>
                <a:latin typeface="+mn-lt"/>
              </a:rPr>
            </a:br>
            <a:r>
              <a:rPr lang="uk-UA" sz="2700" b="1" i="1" u="sng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700" b="1" i="1" u="sng" dirty="0" smtClean="0">
                <a:solidFill>
                  <a:srgbClr val="C00000"/>
                </a:solidFill>
                <a:latin typeface="+mn-lt"/>
              </a:rPr>
            </a:br>
            <a:r>
              <a:rPr lang="uk-UA" sz="2700" b="1" i="1" u="sng" dirty="0">
                <a:solidFill>
                  <a:srgbClr val="C00000"/>
                </a:solidFill>
                <a:latin typeface="+mn-lt"/>
              </a:rPr>
              <a:t/>
            </a:r>
            <a:br>
              <a:rPr lang="uk-UA" sz="2700" b="1" i="1" u="sng" dirty="0">
                <a:solidFill>
                  <a:srgbClr val="C00000"/>
                </a:solidFill>
                <a:latin typeface="+mn-lt"/>
              </a:rPr>
            </a:br>
            <a:r>
              <a:rPr lang="uk-UA" sz="2700" b="1" i="1" u="sng" dirty="0" smtClean="0">
                <a:solidFill>
                  <a:srgbClr val="C00000"/>
                </a:solidFill>
                <a:latin typeface="+mn-lt"/>
              </a:rPr>
              <a:t>Проведені заходи в рамках Всеукраїнського тижня права: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64096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30" y="475117"/>
            <a:ext cx="8610266" cy="6408712"/>
          </a:xfrm>
        </p:spPr>
        <p:txBody>
          <a:bodyPr/>
          <a:lstStyle/>
          <a:p>
            <a:pPr algn="just"/>
            <a:r>
              <a:rPr lang="uk-UA" sz="3200" dirty="0"/>
              <a:t>Система </a:t>
            </a:r>
            <a:r>
              <a:rPr lang="uk-UA" sz="3200" dirty="0" err="1"/>
              <a:t>правовиховної</a:t>
            </a:r>
            <a:r>
              <a:rPr lang="uk-UA" sz="3200" dirty="0"/>
              <a:t> роботи, яка склалась </a:t>
            </a:r>
            <a:r>
              <a:rPr lang="uk-UA" sz="3200" dirty="0" smtClean="0"/>
              <a:t>у нашому закладі</a:t>
            </a:r>
            <a:r>
              <a:rPr lang="uk-UA" sz="3200" dirty="0" smtClean="0"/>
              <a:t>,  </a:t>
            </a:r>
            <a:r>
              <a:rPr lang="uk-UA" sz="3200" dirty="0"/>
              <a:t>дає змогу зро­бити висновок,  що певних результатів у правовому вихованні школярів досягнуто. </a:t>
            </a:r>
            <a:endParaRPr lang="uk-UA" sz="3200" dirty="0" smtClean="0"/>
          </a:p>
          <a:p>
            <a:pPr algn="just"/>
            <a:r>
              <a:rPr lang="uk-UA" sz="3200" dirty="0"/>
              <a:t>Зміст профілактичної </a:t>
            </a:r>
            <a:r>
              <a:rPr lang="uk-UA" sz="3200" dirty="0" smtClean="0"/>
              <a:t>роботи</a:t>
            </a:r>
            <a:r>
              <a:rPr lang="en-US" sz="3200" dirty="0" smtClean="0"/>
              <a:t> </a:t>
            </a:r>
            <a:r>
              <a:rPr lang="uk-UA" sz="3200" dirty="0" smtClean="0"/>
              <a:t>-</a:t>
            </a:r>
            <a:r>
              <a:rPr lang="en-US" sz="3200" dirty="0" smtClean="0"/>
              <a:t> </a:t>
            </a:r>
            <a:r>
              <a:rPr lang="uk-UA" sz="3200" dirty="0" smtClean="0"/>
              <a:t>комплекс </a:t>
            </a:r>
            <a:r>
              <a:rPr lang="uk-UA" sz="3200" dirty="0"/>
              <a:t>ідей, думок, факторів, основних напрямків попереджувального виховного впливу. Цілісність системи профілактичної роботи вимагає наступності та єдності всіх ланок загального виховання та перевиховання.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50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101500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Рекомендації: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6166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sz="2600" b="1" dirty="0"/>
              <a:t>Продовжити подальшу роботу по згуртуванню зусиль </a:t>
            </a:r>
            <a:r>
              <a:rPr lang="uk-UA" sz="2600" b="1" dirty="0" err="1"/>
              <a:t>педколективу</a:t>
            </a:r>
            <a:r>
              <a:rPr lang="uk-UA" sz="2600" b="1" dirty="0"/>
              <a:t> закладу спрямовану на зниження правопорушень та недопущення злочинності серед школярів.</a:t>
            </a:r>
            <a:endParaRPr lang="ru-RU" sz="2600" b="1" dirty="0"/>
          </a:p>
          <a:p>
            <a:pPr marL="0" indent="0" algn="r">
              <a:buNone/>
            </a:pPr>
            <a:r>
              <a:rPr lang="uk-UA" sz="2300" i="1" dirty="0" err="1"/>
              <a:t>Педпрацівники</a:t>
            </a:r>
            <a:r>
              <a:rPr lang="uk-UA" sz="2300" i="1" dirty="0"/>
              <a:t> </a:t>
            </a:r>
            <a:endParaRPr lang="ru-RU" sz="2300" dirty="0"/>
          </a:p>
          <a:p>
            <a:pPr lvl="0"/>
            <a:r>
              <a:rPr lang="uk-UA" sz="2600" b="1" dirty="0"/>
              <a:t>Налагоджувати співпрацю з організаціями, що працюють у сфері попередження протиправних дій неповнолітніх, залучати до співпраці громадські організації</a:t>
            </a:r>
            <a:r>
              <a:rPr lang="uk-UA" dirty="0"/>
              <a:t>.</a:t>
            </a:r>
            <a:endParaRPr lang="ru-RU" dirty="0"/>
          </a:p>
          <a:p>
            <a:pPr marL="0" indent="0" algn="r">
              <a:buNone/>
            </a:pPr>
            <a:r>
              <a:rPr lang="uk-UA" sz="2300" i="1" dirty="0"/>
              <a:t>Адміністрація</a:t>
            </a:r>
            <a:endParaRPr lang="ru-RU" sz="2300" dirty="0"/>
          </a:p>
          <a:p>
            <a:pPr lvl="0"/>
            <a:r>
              <a:rPr lang="uk-UA" sz="2600" b="1" dirty="0"/>
              <a:t>Урізноманітнювати форми та методи профілактики, збільшувати застосування вербальних методів: окрім лекцій та бесід, які передбачають пасивне сприйняття інформації, використовувати диспути, дискусії, вікторини, які активніше залучають слухачів, а також інтерактивні методи подання інформації (тренінги, сюжетно-рольові ігри, вправи).</a:t>
            </a:r>
            <a:endParaRPr lang="ru-RU" sz="2600" b="1" dirty="0"/>
          </a:p>
          <a:p>
            <a:pPr marL="0" indent="0" algn="r">
              <a:buNone/>
            </a:pPr>
            <a:r>
              <a:rPr lang="uk-UA" sz="2300" i="1" dirty="0" err="1"/>
              <a:t>Педпрацівники</a:t>
            </a:r>
            <a:endParaRPr lang="ru-RU" sz="2300" dirty="0"/>
          </a:p>
          <a:p>
            <a:pPr lvl="0"/>
            <a:r>
              <a:rPr lang="uk-UA" sz="2600" b="1" dirty="0"/>
              <a:t>Сприяти розробці та впровадженню програм, які організовують дозвілля підлітків</a:t>
            </a:r>
            <a:r>
              <a:rPr lang="uk-UA" dirty="0"/>
              <a:t>.</a:t>
            </a:r>
            <a:endParaRPr lang="ru-RU" dirty="0"/>
          </a:p>
          <a:p>
            <a:pPr marL="0" indent="0" algn="r">
              <a:buNone/>
            </a:pPr>
            <a:r>
              <a:rPr lang="uk-UA" sz="2300" i="1" dirty="0" err="1"/>
              <a:t>Педпрацівники</a:t>
            </a:r>
            <a:endParaRPr lang="ru-RU" sz="2300" dirty="0"/>
          </a:p>
          <a:p>
            <a:pPr lvl="0"/>
            <a:r>
              <a:rPr lang="uk-UA" sz="2600" b="1" dirty="0"/>
              <a:t>Постійно контролювати навчання та відвідування учнями закладу із числа соціально незахищених.</a:t>
            </a:r>
            <a:endParaRPr lang="ru-RU" sz="2600" b="1" dirty="0"/>
          </a:p>
          <a:p>
            <a:pPr marL="0" indent="0" algn="r">
              <a:buNone/>
            </a:pPr>
            <a:r>
              <a:rPr lang="uk-UA" sz="2300" i="1" dirty="0" err="1"/>
              <a:t>Педпрацівники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0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13692"/>
              </p:ext>
            </p:extLst>
          </p:nvPr>
        </p:nvGraphicFramePr>
        <p:xfrm>
          <a:off x="179512" y="476672"/>
          <a:ext cx="89644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" y="188640"/>
            <a:ext cx="88924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</a:rPr>
              <a:t>система профілактичної </a:t>
            </a:r>
            <a:r>
              <a:rPr lang="uk-UA" sz="4000" dirty="0" smtClean="0">
                <a:solidFill>
                  <a:srgbClr val="C00000"/>
                </a:solidFill>
              </a:rPr>
              <a:t>роботи</a:t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4000" dirty="0" smtClean="0">
                <a:solidFill>
                  <a:srgbClr val="C00000"/>
                </a:solidFill>
              </a:rPr>
              <a:t>( </a:t>
            </a:r>
            <a:r>
              <a:rPr lang="uk-UA" sz="3600" dirty="0" smtClean="0">
                <a:solidFill>
                  <a:srgbClr val="C00000"/>
                </a:solidFill>
              </a:rPr>
              <a:t>первинна профілактика</a:t>
            </a:r>
            <a:r>
              <a:rPr lang="uk-UA" sz="4000" dirty="0" smtClean="0">
                <a:solidFill>
                  <a:srgbClr val="C00000"/>
                </a:solidFill>
              </a:rPr>
              <a:t>) 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779654"/>
              </p:ext>
            </p:extLst>
          </p:nvPr>
        </p:nvGraphicFramePr>
        <p:xfrm>
          <a:off x="179512" y="1556792"/>
          <a:ext cx="8856984" cy="518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Рання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діагностика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передбачає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перший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етап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профілактичної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До </a:t>
            </a:r>
            <a:r>
              <a:rPr lang="ru-RU" sz="4000" dirty="0" err="1">
                <a:solidFill>
                  <a:srgbClr val="C00000"/>
                </a:solidFill>
              </a:rPr>
              <a:t>обов’язків</a:t>
            </a:r>
            <a:r>
              <a:rPr lang="ru-RU" sz="4000" dirty="0">
                <a:solidFill>
                  <a:srgbClr val="C00000"/>
                </a:solidFill>
              </a:rPr>
              <a:t>   </a:t>
            </a:r>
            <a:r>
              <a:rPr lang="ru-RU" sz="4000" dirty="0" err="1">
                <a:solidFill>
                  <a:srgbClr val="C00000"/>
                </a:solidFill>
              </a:rPr>
              <a:t>класного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err="1">
                <a:solidFill>
                  <a:srgbClr val="C00000"/>
                </a:solidFill>
              </a:rPr>
              <a:t>керівника</a:t>
            </a:r>
            <a:r>
              <a:rPr lang="ru-RU" sz="4000" dirty="0">
                <a:solidFill>
                  <a:srgbClr val="C00000"/>
                </a:solidFill>
              </a:rPr>
              <a:t> входить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2867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Знайомство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вивчення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колективу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учнів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класу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800" dirty="0">
              <a:ea typeface="Times New Roman"/>
            </a:endParaRPr>
          </a:p>
          <a:p>
            <a:pPr marL="720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Відвідування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учнів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місце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мешкання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800" dirty="0">
              <a:ea typeface="Times New Roman"/>
            </a:endParaRPr>
          </a:p>
          <a:p>
            <a:pPr marL="720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Виявлення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учнів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сімей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потребуючих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особливого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педагогічного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контролю.</a:t>
            </a:r>
            <a:endParaRPr lang="ru-RU" sz="2800" dirty="0">
              <a:ea typeface="Times New Roman"/>
            </a:endParaRPr>
          </a:p>
          <a:p>
            <a:pPr marL="720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Визначення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основних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напрямів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педагогічної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корекції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впливу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колективу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учбового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закладу на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неблагополучних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дітей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їх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батьків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800" dirty="0">
              <a:ea typeface="Times New Roman"/>
            </a:endParaRPr>
          </a:p>
          <a:p>
            <a:pPr marL="720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Планування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важкими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учнями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неблагополучними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сім’ями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виховних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  планах.</a:t>
            </a:r>
            <a:endParaRPr lang="ru-RU" sz="28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55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255509" cy="3941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7"/>
          <a:stretch/>
        </p:blipFill>
        <p:spPr bwMode="auto">
          <a:xfrm>
            <a:off x="2852071" y="3140969"/>
            <a:ext cx="6268508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05739"/>
            <a:ext cx="5364088" cy="40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" y="188640"/>
            <a:ext cx="5472608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34987"/>
            <a:ext cx="5724128" cy="429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582445" cy="3436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</a:rPr>
              <a:t>система профілактичної роботи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(</a:t>
            </a:r>
            <a:r>
              <a:rPr lang="uk-UA" sz="3600" dirty="0">
                <a:solidFill>
                  <a:srgbClr val="C00000"/>
                </a:solidFill>
              </a:rPr>
              <a:t>Вторинна </a:t>
            </a:r>
            <a:r>
              <a:rPr lang="uk-UA" sz="3600" dirty="0" smtClean="0">
                <a:solidFill>
                  <a:srgbClr val="C00000"/>
                </a:solidFill>
              </a:rPr>
              <a:t>профілактика) 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957397"/>
              </p:ext>
            </p:extLst>
          </p:nvPr>
        </p:nvGraphicFramePr>
        <p:xfrm>
          <a:off x="0" y="1412776"/>
          <a:ext cx="9144000" cy="532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Школа\Програма здорові діти\Фото\звітний період 2\IMG_20181113_113002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8"/>
          <a:stretch/>
        </p:blipFill>
        <p:spPr bwMode="auto">
          <a:xfrm>
            <a:off x="3419872" y="2951826"/>
            <a:ext cx="5472608" cy="371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Школа\Програма здорові діти\Фото\звітний період 2\IMG_2018111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3397"/>
          <a:stretch/>
        </p:blipFill>
        <p:spPr bwMode="auto">
          <a:xfrm>
            <a:off x="-32963" y="260648"/>
            <a:ext cx="4693080" cy="3485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656</TotalTime>
  <Words>444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NewsPrint</vt:lpstr>
      <vt:lpstr>Microsoft Word Document</vt:lpstr>
      <vt:lpstr>  Про виконання педколективом районної комплексної програми профілактики правопорушень на 2016-2020 рр      </vt:lpstr>
      <vt:lpstr>Презентация PowerPoint</vt:lpstr>
      <vt:lpstr>система профілактичної роботи ( первинна профілактика) </vt:lpstr>
      <vt:lpstr>Рання діагностика передбачає перший етап профілактичної роботи До обов’язків   класного керівника входить:</vt:lpstr>
      <vt:lpstr>Презентация PowerPoint</vt:lpstr>
      <vt:lpstr>Презентация PowerPoint</vt:lpstr>
      <vt:lpstr>Презентация PowerPoint</vt:lpstr>
      <vt:lpstr>система профілактичної роботи (Вторинна профілактика) </vt:lpstr>
      <vt:lpstr>Презентация PowerPoint</vt:lpstr>
      <vt:lpstr>Презентация PowerPoint</vt:lpstr>
      <vt:lpstr>Робота з батьками</vt:lpstr>
      <vt:lpstr>Презентация PowerPoint</vt:lpstr>
      <vt:lpstr>Презентация PowerPoint</vt:lpstr>
      <vt:lpstr>ПЛАН РОБОТИ  ради  по профілактиці правопорушень  та соціального захисту учнів </vt:lpstr>
      <vt:lpstr>Презентация PowerPoint</vt:lpstr>
      <vt:lpstr>    Проведені заходи в рамках Всеукраїнського тижня права:</vt:lpstr>
      <vt:lpstr>Презентация PowerPoint</vt:lpstr>
      <vt:lpstr>Рекомендації: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виховної роботи Жовтянської школи   щодо профілактики правопорушень, злочинності, наркоманії, тютюнопаління та алкоголізму серед молоді.</dc:title>
  <dc:creator>Админ</dc:creator>
  <cp:lastModifiedBy>RePack by Diakov</cp:lastModifiedBy>
  <cp:revision>30</cp:revision>
  <dcterms:modified xsi:type="dcterms:W3CDTF">2019-02-03T19:16:38Z</dcterms:modified>
</cp:coreProperties>
</file>