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8" r:id="rId3"/>
    <p:sldId id="268" r:id="rId4"/>
    <p:sldId id="259" r:id="rId5"/>
    <p:sldId id="260" r:id="rId6"/>
    <p:sldId id="269" r:id="rId7"/>
    <p:sldId id="270" r:id="rId8"/>
    <p:sldId id="271" r:id="rId9"/>
    <p:sldId id="261" r:id="rId10"/>
    <p:sldId id="262" r:id="rId11"/>
    <p:sldId id="263" r:id="rId12"/>
    <p:sldId id="264" r:id="rId13"/>
    <p:sldId id="265" r:id="rId14"/>
    <p:sldId id="266" r:id="rId15"/>
    <p:sldId id="267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2/23/2023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2/23/2023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191AB839-115D-2F7E-4D8E-430E892E0C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061328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27D40F7-53A7-0BB4-3F45-5C01DE047B54}"/>
              </a:ext>
            </a:extLst>
          </p:cNvPr>
          <p:cNvSpPr txBox="1"/>
          <p:nvPr/>
        </p:nvSpPr>
        <p:spPr>
          <a:xfrm>
            <a:off x="106017" y="-76340"/>
            <a:ext cx="11979966" cy="69865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/>
              <a:t>      </a:t>
            </a:r>
          </a:p>
          <a:p>
            <a:r>
              <a:rPr lang="ru-RU" sz="3200" b="1" dirty="0">
                <a:solidFill>
                  <a:srgbClr val="C00000"/>
                </a:solidFill>
              </a:rPr>
              <a:t>    </a:t>
            </a:r>
            <a:r>
              <a:rPr lang="ru-RU" sz="3200" b="1" dirty="0" err="1">
                <a:solidFill>
                  <a:srgbClr val="C00000"/>
                </a:solidFill>
              </a:rPr>
              <a:t>Рекомендації</a:t>
            </a:r>
            <a:r>
              <a:rPr lang="ru-RU" sz="3200" b="1" dirty="0">
                <a:solidFill>
                  <a:srgbClr val="C00000"/>
                </a:solidFill>
              </a:rPr>
              <a:t> </a:t>
            </a:r>
            <a:r>
              <a:rPr lang="ru-RU" sz="3200" b="1" dirty="0" err="1">
                <a:solidFill>
                  <a:srgbClr val="C00000"/>
                </a:solidFill>
              </a:rPr>
              <a:t>вчителям</a:t>
            </a:r>
            <a:r>
              <a:rPr lang="ru-RU" sz="3200" b="1" dirty="0">
                <a:solidFill>
                  <a:srgbClr val="C00000"/>
                </a:solidFill>
              </a:rPr>
              <a:t> </a:t>
            </a:r>
            <a:r>
              <a:rPr lang="ru-RU" sz="3200" b="1" dirty="0" err="1">
                <a:solidFill>
                  <a:srgbClr val="C00000"/>
                </a:solidFill>
              </a:rPr>
              <a:t>щодо</a:t>
            </a:r>
            <a:r>
              <a:rPr lang="ru-RU" sz="3200" b="1" dirty="0">
                <a:solidFill>
                  <a:srgbClr val="C00000"/>
                </a:solidFill>
              </a:rPr>
              <a:t> </a:t>
            </a:r>
            <a:r>
              <a:rPr lang="ru-RU" sz="3200" b="1" dirty="0" err="1">
                <a:solidFill>
                  <a:srgbClr val="C00000"/>
                </a:solidFill>
              </a:rPr>
              <a:t>успішної</a:t>
            </a:r>
            <a:r>
              <a:rPr lang="ru-RU" sz="3200" b="1" dirty="0">
                <a:solidFill>
                  <a:srgbClr val="C00000"/>
                </a:solidFill>
              </a:rPr>
              <a:t> </a:t>
            </a:r>
            <a:r>
              <a:rPr lang="ru-RU" sz="3200" b="1" dirty="0" err="1">
                <a:solidFill>
                  <a:srgbClr val="C00000"/>
                </a:solidFill>
              </a:rPr>
              <a:t>адаптації</a:t>
            </a:r>
            <a:r>
              <a:rPr lang="ru-RU" sz="3200" b="1" dirty="0">
                <a:solidFill>
                  <a:srgbClr val="C00000"/>
                </a:solidFill>
              </a:rPr>
              <a:t> </a:t>
            </a:r>
            <a:r>
              <a:rPr lang="ru-RU" sz="3200" b="1" dirty="0" err="1">
                <a:solidFill>
                  <a:srgbClr val="C00000"/>
                </a:solidFill>
              </a:rPr>
              <a:t>учнів</a:t>
            </a:r>
            <a:endParaRPr lang="ru-RU" sz="3200" b="1" dirty="0">
              <a:solidFill>
                <a:srgbClr val="C00000"/>
              </a:solidFill>
            </a:endParaRPr>
          </a:p>
          <a:p>
            <a:endParaRPr lang="ru-RU" sz="1400" dirty="0"/>
          </a:p>
          <a:p>
            <a:r>
              <a:rPr lang="ru-RU" sz="2400" dirty="0"/>
              <a:t>1.  </a:t>
            </a:r>
            <a:r>
              <a:rPr lang="ru-RU" sz="2400" dirty="0" err="1"/>
              <a:t>Ураховувати</a:t>
            </a:r>
            <a:r>
              <a:rPr lang="ru-RU" sz="2400" dirty="0"/>
              <a:t> </a:t>
            </a:r>
            <a:r>
              <a:rPr lang="ru-RU" sz="2400" dirty="0" err="1"/>
              <a:t>вікові</a:t>
            </a:r>
            <a:r>
              <a:rPr lang="ru-RU" sz="2400" dirty="0"/>
              <a:t> й </a:t>
            </a:r>
            <a:r>
              <a:rPr lang="ru-RU" sz="2400" dirty="0" err="1"/>
              <a:t>індивідуальні</a:t>
            </a:r>
            <a:r>
              <a:rPr lang="ru-RU" sz="2400" dirty="0"/>
              <a:t> </a:t>
            </a:r>
            <a:r>
              <a:rPr lang="ru-RU" sz="2400" dirty="0" err="1"/>
              <a:t>психологічні</a:t>
            </a:r>
            <a:r>
              <a:rPr lang="ru-RU" sz="2400" dirty="0"/>
              <a:t> </a:t>
            </a:r>
            <a:r>
              <a:rPr lang="ru-RU" sz="2400" dirty="0" err="1"/>
              <a:t>особливості</a:t>
            </a:r>
            <a:r>
              <a:rPr lang="ru-RU" sz="2400" dirty="0"/>
              <a:t> </a:t>
            </a:r>
            <a:r>
              <a:rPr lang="ru-RU" sz="2400" dirty="0" err="1"/>
              <a:t>дітей</a:t>
            </a:r>
            <a:r>
              <a:rPr lang="ru-RU" sz="2400" dirty="0"/>
              <a:t>.</a:t>
            </a:r>
          </a:p>
          <a:p>
            <a:r>
              <a:rPr lang="ru-RU" sz="2400" dirty="0"/>
              <a:t>2.  </a:t>
            </a:r>
            <a:r>
              <a:rPr lang="ru-RU" sz="2400" i="1" dirty="0" err="1">
                <a:solidFill>
                  <a:srgbClr val="0070C0"/>
                </a:solidFill>
              </a:rPr>
              <a:t>Демонстрація</a:t>
            </a:r>
            <a:r>
              <a:rPr lang="ru-RU" sz="2400" i="1" dirty="0">
                <a:solidFill>
                  <a:srgbClr val="0070C0"/>
                </a:solidFill>
              </a:rPr>
              <a:t>  </a:t>
            </a:r>
            <a:r>
              <a:rPr lang="ru-RU" sz="2400" i="1" dirty="0" err="1">
                <a:solidFill>
                  <a:srgbClr val="0070C0"/>
                </a:solidFill>
              </a:rPr>
              <a:t>віри</a:t>
            </a:r>
            <a:r>
              <a:rPr lang="ru-RU" sz="2400" i="1" dirty="0">
                <a:solidFill>
                  <a:srgbClr val="0070C0"/>
                </a:solidFill>
              </a:rPr>
              <a:t> в </a:t>
            </a:r>
            <a:r>
              <a:rPr lang="ru-RU" sz="2400" i="1" dirty="0" err="1">
                <a:solidFill>
                  <a:srgbClr val="0070C0"/>
                </a:solidFill>
              </a:rPr>
              <a:t>успіх</a:t>
            </a:r>
            <a:r>
              <a:rPr lang="ru-RU" sz="2400" i="1" dirty="0">
                <a:solidFill>
                  <a:srgbClr val="0070C0"/>
                </a:solidFill>
              </a:rPr>
              <a:t> </a:t>
            </a:r>
            <a:r>
              <a:rPr lang="ru-RU" sz="2400" i="1" dirty="0" err="1">
                <a:solidFill>
                  <a:srgbClr val="0070C0"/>
                </a:solidFill>
              </a:rPr>
              <a:t>дитини</a:t>
            </a:r>
            <a:r>
              <a:rPr lang="ru-RU" sz="2400" i="1" dirty="0">
                <a:solidFill>
                  <a:srgbClr val="0070C0"/>
                </a:solidFill>
              </a:rPr>
              <a:t>.</a:t>
            </a:r>
          </a:p>
          <a:p>
            <a:r>
              <a:rPr lang="ru-RU" sz="2400" dirty="0"/>
              <a:t>3.  </a:t>
            </a:r>
            <a:r>
              <a:rPr lang="ru-RU" sz="2400" dirty="0" err="1"/>
              <a:t>Зняття</a:t>
            </a:r>
            <a:r>
              <a:rPr lang="ru-RU" sz="2400" dirty="0"/>
              <a:t> </a:t>
            </a:r>
            <a:r>
              <a:rPr lang="ru-RU" sz="2400" dirty="0" err="1"/>
              <a:t>неуспішного</a:t>
            </a:r>
            <a:r>
              <a:rPr lang="ru-RU" sz="2400" dirty="0"/>
              <a:t> </a:t>
            </a:r>
            <a:r>
              <a:rPr lang="ru-RU" sz="2400" dirty="0" err="1"/>
              <a:t>оцінювання</a:t>
            </a:r>
            <a:r>
              <a:rPr lang="ru-RU" sz="2400" dirty="0"/>
              <a:t> на перших </a:t>
            </a:r>
            <a:r>
              <a:rPr lang="ru-RU" sz="2400" dirty="0" err="1"/>
              <a:t>етапах</a:t>
            </a:r>
            <a:r>
              <a:rPr lang="ru-RU" sz="2400" dirty="0"/>
              <a:t> </a:t>
            </a:r>
            <a:r>
              <a:rPr lang="ru-RU" sz="2400" dirty="0" err="1"/>
              <a:t>навчання</a:t>
            </a:r>
            <a:r>
              <a:rPr lang="ru-RU" sz="2400" dirty="0"/>
              <a:t>.</a:t>
            </a:r>
          </a:p>
          <a:p>
            <a:pPr marL="457200" indent="-457200">
              <a:buAutoNum type="arabicPeriod" startAt="4"/>
            </a:pPr>
            <a:r>
              <a:rPr lang="ru-RU" sz="2400" i="1" dirty="0" err="1">
                <a:solidFill>
                  <a:srgbClr val="0070C0"/>
                </a:solidFill>
              </a:rPr>
              <a:t>Запобігання</a:t>
            </a:r>
            <a:r>
              <a:rPr lang="ru-RU" sz="2400" i="1" dirty="0">
                <a:solidFill>
                  <a:srgbClr val="0070C0"/>
                </a:solidFill>
              </a:rPr>
              <a:t> </a:t>
            </a:r>
            <a:r>
              <a:rPr lang="ru-RU" sz="2400" i="1" dirty="0" err="1">
                <a:solidFill>
                  <a:srgbClr val="0070C0"/>
                </a:solidFill>
              </a:rPr>
              <a:t>груповій</a:t>
            </a:r>
            <a:r>
              <a:rPr lang="ru-RU" sz="2400" i="1" dirty="0">
                <a:solidFill>
                  <a:srgbClr val="0070C0"/>
                </a:solidFill>
              </a:rPr>
              <a:t> </a:t>
            </a:r>
            <a:r>
              <a:rPr lang="ru-RU" sz="2400" i="1" dirty="0" err="1">
                <a:solidFill>
                  <a:srgbClr val="0070C0"/>
                </a:solidFill>
              </a:rPr>
              <a:t>критиці</a:t>
            </a:r>
            <a:r>
              <a:rPr lang="ru-RU" sz="2400" i="1" dirty="0">
                <a:solidFill>
                  <a:srgbClr val="0070C0"/>
                </a:solidFill>
              </a:rPr>
              <a:t> </a:t>
            </a:r>
            <a:r>
              <a:rPr lang="ru-RU" sz="2400" i="1" dirty="0" err="1">
                <a:solidFill>
                  <a:srgbClr val="0070C0"/>
                </a:solidFill>
              </a:rPr>
              <a:t>дитини</a:t>
            </a:r>
            <a:r>
              <a:rPr lang="ru-RU" sz="2400" dirty="0"/>
              <a:t> </a:t>
            </a:r>
            <a:r>
              <a:rPr lang="ru-RU" sz="2400" dirty="0" err="1"/>
              <a:t>або</a:t>
            </a:r>
            <a:r>
              <a:rPr lang="ru-RU" sz="2400" dirty="0"/>
              <a:t> </a:t>
            </a:r>
            <a:r>
              <a:rPr lang="ru-RU" sz="2400" dirty="0" err="1"/>
              <a:t>її</a:t>
            </a:r>
            <a:r>
              <a:rPr lang="ru-RU" sz="2400" dirty="0"/>
              <a:t> </a:t>
            </a:r>
            <a:r>
              <a:rPr lang="ru-RU" sz="2400" dirty="0" err="1"/>
              <a:t>робіт</a:t>
            </a:r>
            <a:r>
              <a:rPr lang="ru-RU" sz="2400" dirty="0"/>
              <a:t>, а </a:t>
            </a:r>
            <a:r>
              <a:rPr lang="ru-RU" sz="2400" dirty="0" err="1"/>
              <a:t>також</a:t>
            </a:r>
            <a:r>
              <a:rPr lang="ru-RU" sz="2400" dirty="0"/>
              <a:t> </a:t>
            </a:r>
            <a:r>
              <a:rPr lang="ru-RU" sz="2400" dirty="0" err="1"/>
              <a:t>порівнянь</a:t>
            </a:r>
            <a:r>
              <a:rPr lang="ru-RU" sz="2400" dirty="0"/>
              <a:t> </a:t>
            </a:r>
            <a:r>
              <a:rPr lang="ru-RU" sz="2400" dirty="0" err="1"/>
              <a:t>її</a:t>
            </a:r>
            <a:r>
              <a:rPr lang="ru-RU" sz="2400" dirty="0"/>
              <a:t> </a:t>
            </a:r>
            <a:r>
              <a:rPr lang="ru-RU" sz="2400" dirty="0" err="1"/>
              <a:t>помилок</a:t>
            </a:r>
            <a:r>
              <a:rPr lang="ru-RU" sz="2400" dirty="0"/>
              <a:t> з </a:t>
            </a:r>
            <a:r>
              <a:rPr lang="ru-RU" sz="2400" dirty="0" err="1"/>
              <a:t>постійними</a:t>
            </a:r>
            <a:r>
              <a:rPr lang="ru-RU" sz="2400" dirty="0"/>
              <a:t> </a:t>
            </a:r>
            <a:r>
              <a:rPr lang="ru-RU" sz="2400" dirty="0" err="1"/>
              <a:t>успіхами</a:t>
            </a:r>
            <a:r>
              <a:rPr lang="ru-RU" sz="2400" dirty="0"/>
              <a:t> </a:t>
            </a:r>
            <a:r>
              <a:rPr lang="ru-RU" sz="2400" dirty="0" err="1"/>
              <a:t>інших</a:t>
            </a:r>
            <a:r>
              <a:rPr lang="ru-RU" sz="2400" dirty="0"/>
              <a:t> </a:t>
            </a:r>
            <a:r>
              <a:rPr lang="ru-RU" sz="2400" dirty="0" err="1"/>
              <a:t>учнів</a:t>
            </a:r>
            <a:r>
              <a:rPr lang="ru-RU" sz="2400" dirty="0"/>
              <a:t>.</a:t>
            </a:r>
          </a:p>
          <a:p>
            <a:r>
              <a:rPr lang="ru-RU" sz="2400" dirty="0"/>
              <a:t>5.  </a:t>
            </a:r>
            <a:r>
              <a:rPr lang="ru-RU" sz="2400" dirty="0" err="1"/>
              <a:t>Порівнювати</a:t>
            </a:r>
            <a:r>
              <a:rPr lang="ru-RU" sz="2400" dirty="0"/>
              <a:t> </a:t>
            </a:r>
            <a:r>
              <a:rPr lang="ru-RU" sz="2400" dirty="0" err="1"/>
              <a:t>якость</a:t>
            </a:r>
            <a:r>
              <a:rPr lang="ru-RU" sz="2400" dirty="0"/>
              <a:t> </a:t>
            </a:r>
            <a:r>
              <a:rPr lang="ru-RU" sz="2400" dirty="0" err="1"/>
              <a:t>роботи</a:t>
            </a:r>
            <a:r>
              <a:rPr lang="ru-RU" sz="2400" dirty="0"/>
              <a:t> </a:t>
            </a:r>
            <a:r>
              <a:rPr lang="ru-RU" sz="2400" dirty="0" err="1"/>
              <a:t>дитини</a:t>
            </a:r>
            <a:r>
              <a:rPr lang="ru-RU" sz="2400" dirty="0"/>
              <a:t> </a:t>
            </a:r>
            <a:r>
              <a:rPr lang="ru-RU" sz="2400" dirty="0" err="1"/>
              <a:t>тільки</a:t>
            </a:r>
            <a:r>
              <a:rPr lang="ru-RU" sz="2400" dirty="0"/>
              <a:t> з </a:t>
            </a:r>
            <a:r>
              <a:rPr lang="ru-RU" sz="2400" dirty="0" err="1"/>
              <a:t>її</a:t>
            </a:r>
            <a:r>
              <a:rPr lang="ru-RU" sz="2400" dirty="0"/>
              <a:t> </a:t>
            </a:r>
            <a:r>
              <a:rPr lang="ru-RU" sz="2400" dirty="0" err="1"/>
              <a:t>попередніми</a:t>
            </a:r>
            <a:r>
              <a:rPr lang="ru-RU" sz="2400" dirty="0"/>
              <a:t> роботами.</a:t>
            </a:r>
          </a:p>
          <a:p>
            <a:r>
              <a:rPr lang="ru-RU" sz="2400" dirty="0"/>
              <a:t>6.  </a:t>
            </a:r>
            <a:r>
              <a:rPr lang="ru-RU" sz="2400" dirty="0" err="1"/>
              <a:t>Вказуючи</a:t>
            </a:r>
            <a:r>
              <a:rPr lang="ru-RU" sz="2400" dirty="0"/>
              <a:t> на </a:t>
            </a:r>
            <a:r>
              <a:rPr lang="ru-RU" sz="2400" dirty="0" err="1"/>
              <a:t>помилки</a:t>
            </a:r>
            <a:r>
              <a:rPr lang="ru-RU" sz="2400" dirty="0"/>
              <a:t>, </a:t>
            </a:r>
            <a:r>
              <a:rPr lang="ru-RU" sz="2400" dirty="0" err="1"/>
              <a:t>намітити</a:t>
            </a:r>
            <a:r>
              <a:rPr lang="ru-RU" sz="2400" dirty="0"/>
              <a:t> шлях до </a:t>
            </a:r>
            <a:r>
              <a:rPr lang="ru-RU" sz="2400" dirty="0" err="1"/>
              <a:t>успіху</a:t>
            </a:r>
            <a:r>
              <a:rPr lang="ru-RU" sz="2400" dirty="0"/>
              <a:t>.</a:t>
            </a:r>
          </a:p>
          <a:p>
            <a:r>
              <a:rPr lang="ru-RU" sz="2400" dirty="0"/>
              <a:t>7.  </a:t>
            </a:r>
            <a:r>
              <a:rPr lang="ru-RU" sz="2400" i="1" dirty="0" err="1">
                <a:solidFill>
                  <a:srgbClr val="0070C0"/>
                </a:solidFill>
              </a:rPr>
              <a:t>Акцентування</a:t>
            </a:r>
            <a:r>
              <a:rPr lang="ru-RU" sz="2400" i="1" dirty="0">
                <a:solidFill>
                  <a:srgbClr val="0070C0"/>
                </a:solidFill>
              </a:rPr>
              <a:t> </a:t>
            </a:r>
            <a:r>
              <a:rPr lang="ru-RU" sz="2400" i="1" dirty="0" err="1">
                <a:solidFill>
                  <a:srgbClr val="0070C0"/>
                </a:solidFill>
              </a:rPr>
              <a:t>уваги</a:t>
            </a:r>
            <a:r>
              <a:rPr lang="ru-RU" sz="2400" i="1" dirty="0">
                <a:solidFill>
                  <a:srgbClr val="0070C0"/>
                </a:solidFill>
              </a:rPr>
              <a:t> на </a:t>
            </a:r>
            <a:r>
              <a:rPr lang="ru-RU" sz="2400" i="1" dirty="0" err="1">
                <a:solidFill>
                  <a:srgbClr val="0070C0"/>
                </a:solidFill>
              </a:rPr>
              <a:t>успіхах</a:t>
            </a:r>
            <a:r>
              <a:rPr lang="ru-RU" sz="2400" i="1" dirty="0">
                <a:solidFill>
                  <a:srgbClr val="0070C0"/>
                </a:solidFill>
              </a:rPr>
              <a:t> </a:t>
            </a:r>
            <a:r>
              <a:rPr lang="ru-RU" sz="2400" i="1" dirty="0" err="1">
                <a:solidFill>
                  <a:srgbClr val="0070C0"/>
                </a:solidFill>
              </a:rPr>
              <a:t>учня</a:t>
            </a:r>
            <a:r>
              <a:rPr lang="ru-RU" sz="2400" i="1" dirty="0">
                <a:solidFill>
                  <a:srgbClr val="0070C0"/>
                </a:solidFill>
              </a:rPr>
              <a:t>, </a:t>
            </a:r>
            <a:r>
              <a:rPr lang="ru-RU" sz="2400" i="1" dirty="0" err="1">
                <a:solidFill>
                  <a:srgbClr val="0070C0"/>
                </a:solidFill>
              </a:rPr>
              <a:t>перемогах</a:t>
            </a:r>
            <a:r>
              <a:rPr lang="ru-RU" sz="2400" i="1" dirty="0">
                <a:solidFill>
                  <a:srgbClr val="0070C0"/>
                </a:solidFill>
              </a:rPr>
              <a:t>.</a:t>
            </a:r>
          </a:p>
          <a:p>
            <a:r>
              <a:rPr lang="ru-RU" sz="2400" dirty="0"/>
              <a:t>8.  </a:t>
            </a:r>
            <a:r>
              <a:rPr lang="ru-RU" sz="2400" dirty="0" err="1"/>
              <a:t>Створення</a:t>
            </a:r>
            <a:r>
              <a:rPr lang="ru-RU" sz="2400" dirty="0"/>
              <a:t> </a:t>
            </a:r>
            <a:r>
              <a:rPr lang="ru-RU" sz="2400" dirty="0" err="1"/>
              <a:t>ситуацій</a:t>
            </a:r>
            <a:r>
              <a:rPr lang="ru-RU" sz="2400" dirty="0"/>
              <a:t> </a:t>
            </a:r>
            <a:r>
              <a:rPr lang="ru-RU" sz="2400" dirty="0" err="1"/>
              <a:t>успіху</a:t>
            </a:r>
            <a:r>
              <a:rPr lang="ru-RU" sz="2400" dirty="0"/>
              <a:t>.</a:t>
            </a:r>
          </a:p>
          <a:p>
            <a:r>
              <a:rPr lang="ru-RU" sz="2400" dirty="0"/>
              <a:t>9.  </a:t>
            </a:r>
            <a:r>
              <a:rPr lang="ru-RU" sz="2400" dirty="0" err="1"/>
              <a:t>Надавати</a:t>
            </a:r>
            <a:r>
              <a:rPr lang="ru-RU" sz="2400" dirty="0"/>
              <a:t> </a:t>
            </a:r>
            <a:r>
              <a:rPr lang="ru-RU" sz="2400" dirty="0" err="1"/>
              <a:t>емоційну</a:t>
            </a:r>
            <a:r>
              <a:rPr lang="ru-RU" sz="2400" dirty="0"/>
              <a:t> </a:t>
            </a:r>
            <a:r>
              <a:rPr lang="ru-RU" sz="2400" dirty="0" err="1"/>
              <a:t>підтримку</a:t>
            </a:r>
            <a:r>
              <a:rPr lang="ru-RU" sz="2400" dirty="0"/>
              <a:t> </a:t>
            </a:r>
            <a:r>
              <a:rPr lang="ru-RU" sz="2400" dirty="0" err="1"/>
              <a:t>учням</a:t>
            </a:r>
            <a:r>
              <a:rPr lang="ru-RU" sz="2400" dirty="0"/>
              <a:t> </a:t>
            </a:r>
            <a:r>
              <a:rPr lang="ru-RU" sz="2400" i="1" dirty="0">
                <a:solidFill>
                  <a:srgbClr val="0070C0"/>
                </a:solidFill>
              </a:rPr>
              <a:t>словами, </a:t>
            </a:r>
            <a:r>
              <a:rPr lang="ru-RU" sz="2400" i="1" dirty="0" err="1">
                <a:solidFill>
                  <a:srgbClr val="0070C0"/>
                </a:solidFill>
              </a:rPr>
              <a:t>поглядом</a:t>
            </a:r>
            <a:r>
              <a:rPr lang="ru-RU" sz="2400" i="1" dirty="0">
                <a:solidFill>
                  <a:srgbClr val="0070C0"/>
                </a:solidFill>
              </a:rPr>
              <a:t>, </a:t>
            </a:r>
            <a:r>
              <a:rPr lang="ru-RU" sz="2400" i="1" dirty="0" err="1">
                <a:solidFill>
                  <a:srgbClr val="0070C0"/>
                </a:solidFill>
              </a:rPr>
              <a:t>дотиком</a:t>
            </a:r>
            <a:r>
              <a:rPr lang="ru-RU" sz="2400" i="1" dirty="0">
                <a:solidFill>
                  <a:srgbClr val="0070C0"/>
                </a:solidFill>
              </a:rPr>
              <a:t>.</a:t>
            </a:r>
          </a:p>
          <a:p>
            <a:r>
              <a:rPr lang="ru-RU" sz="2400" dirty="0"/>
              <a:t>10. </a:t>
            </a:r>
            <a:r>
              <a:rPr lang="ru-RU" sz="2400" dirty="0" err="1"/>
              <a:t>Запобігати</a:t>
            </a:r>
            <a:r>
              <a:rPr lang="ru-RU" sz="2400" dirty="0"/>
              <a:t> частому </a:t>
            </a:r>
            <a:r>
              <a:rPr lang="ru-RU" sz="2400" dirty="0" err="1"/>
              <a:t>використанню</a:t>
            </a:r>
            <a:r>
              <a:rPr lang="ru-RU" sz="2400" dirty="0"/>
              <a:t> в </a:t>
            </a:r>
            <a:r>
              <a:rPr lang="ru-RU" sz="2400" dirty="0" err="1"/>
              <a:t>мові</a:t>
            </a:r>
            <a:r>
              <a:rPr lang="ru-RU" sz="2400" dirty="0"/>
              <a:t> </a:t>
            </a:r>
            <a:r>
              <a:rPr lang="ru-RU" sz="2400" dirty="0" err="1"/>
              <a:t>слів-заперечень</a:t>
            </a:r>
            <a:r>
              <a:rPr lang="ru-RU" sz="2400" dirty="0"/>
              <a:t>.</a:t>
            </a:r>
          </a:p>
          <a:p>
            <a:r>
              <a:rPr lang="ru-RU" sz="2400" dirty="0"/>
              <a:t>11. Уроки </a:t>
            </a:r>
            <a:r>
              <a:rPr lang="ru-RU" sz="2400" dirty="0" err="1"/>
              <a:t>організовувати</a:t>
            </a:r>
            <a:r>
              <a:rPr lang="ru-RU" sz="2400" dirty="0"/>
              <a:t> </a:t>
            </a:r>
            <a:r>
              <a:rPr lang="ru-RU" sz="2400" dirty="0" err="1"/>
              <a:t>лише</a:t>
            </a:r>
            <a:r>
              <a:rPr lang="ru-RU" sz="2400" dirty="0"/>
              <a:t> на </a:t>
            </a:r>
            <a:r>
              <a:rPr lang="ru-RU" sz="2400" dirty="0" err="1"/>
              <a:t>позитивних</a:t>
            </a:r>
            <a:r>
              <a:rPr lang="ru-RU" sz="2400" dirty="0"/>
              <a:t> </a:t>
            </a:r>
            <a:r>
              <a:rPr lang="ru-RU" sz="2400" dirty="0" err="1"/>
              <a:t>емоціях</a:t>
            </a:r>
            <a:r>
              <a:rPr lang="ru-RU" sz="2400" dirty="0"/>
              <a:t>.</a:t>
            </a:r>
          </a:p>
          <a:p>
            <a:r>
              <a:rPr lang="ru-RU" sz="2400" dirty="0"/>
              <a:t>12. </a:t>
            </a:r>
            <a:r>
              <a:rPr lang="ru-RU" sz="2400" i="1" dirty="0" err="1">
                <a:solidFill>
                  <a:srgbClr val="0070C0"/>
                </a:solidFill>
              </a:rPr>
              <a:t>Недопускати</a:t>
            </a:r>
            <a:r>
              <a:rPr lang="ru-RU" sz="2400" i="1" dirty="0">
                <a:solidFill>
                  <a:srgbClr val="0070C0"/>
                </a:solidFill>
              </a:rPr>
              <a:t> </a:t>
            </a:r>
            <a:r>
              <a:rPr lang="ru-RU" sz="2400" i="1" dirty="0" err="1">
                <a:solidFill>
                  <a:srgbClr val="0070C0"/>
                </a:solidFill>
              </a:rPr>
              <a:t>ситуації</a:t>
            </a:r>
            <a:r>
              <a:rPr lang="ru-RU" sz="2400" i="1" dirty="0">
                <a:solidFill>
                  <a:srgbClr val="0070C0"/>
                </a:solidFill>
              </a:rPr>
              <a:t> </a:t>
            </a:r>
            <a:r>
              <a:rPr lang="ru-RU" sz="2400" i="1" dirty="0" err="1">
                <a:solidFill>
                  <a:srgbClr val="0070C0"/>
                </a:solidFill>
              </a:rPr>
              <a:t>стресу</a:t>
            </a:r>
            <a:r>
              <a:rPr lang="ru-RU" sz="2400" i="1" dirty="0">
                <a:solidFill>
                  <a:srgbClr val="0070C0"/>
                </a:solidFill>
              </a:rPr>
              <a:t> на уроках.</a:t>
            </a:r>
          </a:p>
          <a:p>
            <a:r>
              <a:rPr lang="ru-RU" sz="2400" dirty="0"/>
              <a:t>13. </a:t>
            </a:r>
            <a:r>
              <a:rPr lang="ru-RU" sz="2400" dirty="0" err="1"/>
              <a:t>Використовувати</a:t>
            </a:r>
            <a:r>
              <a:rPr lang="ru-RU" sz="2400" dirty="0"/>
              <a:t> </a:t>
            </a:r>
            <a:r>
              <a:rPr lang="ru-RU" sz="2400" dirty="0" err="1"/>
              <a:t>гру</a:t>
            </a:r>
            <a:r>
              <a:rPr lang="ru-RU" sz="2400" dirty="0"/>
              <a:t>, </a:t>
            </a:r>
            <a:r>
              <a:rPr lang="ru-RU" sz="2400" dirty="0" err="1"/>
              <a:t>наочність</a:t>
            </a:r>
            <a:r>
              <a:rPr lang="ru-RU" sz="2400" dirty="0"/>
              <a:t> .</a:t>
            </a:r>
          </a:p>
          <a:p>
            <a:r>
              <a:rPr lang="ru-RU" sz="2400" dirty="0"/>
              <a:t>14. </a:t>
            </a:r>
            <a:r>
              <a:rPr lang="ru-RU" sz="2400" dirty="0" err="1"/>
              <a:t>Пам’ятати</a:t>
            </a:r>
            <a:r>
              <a:rPr lang="ru-RU" sz="2400" dirty="0"/>
              <a:t> правило: </a:t>
            </a:r>
            <a:r>
              <a:rPr lang="ru-RU" sz="2400" b="1" i="1" dirty="0">
                <a:solidFill>
                  <a:srgbClr val="0070C0"/>
                </a:solidFill>
              </a:rPr>
              <a:t>«Учитель, </a:t>
            </a:r>
            <a:r>
              <a:rPr lang="ru-RU" sz="2400" b="1" i="1" dirty="0" err="1">
                <a:solidFill>
                  <a:srgbClr val="0070C0"/>
                </a:solidFill>
              </a:rPr>
              <a:t>який</a:t>
            </a:r>
            <a:r>
              <a:rPr lang="ru-RU" sz="2400" b="1" i="1" dirty="0">
                <a:solidFill>
                  <a:srgbClr val="0070C0"/>
                </a:solidFill>
              </a:rPr>
              <a:t> </a:t>
            </a:r>
            <a:r>
              <a:rPr lang="ru-RU" sz="2400" b="1" i="1" dirty="0" err="1">
                <a:solidFill>
                  <a:srgbClr val="0070C0"/>
                </a:solidFill>
              </a:rPr>
              <a:t>використовує</a:t>
            </a:r>
            <a:r>
              <a:rPr lang="ru-RU" sz="2400" b="1" i="1" dirty="0">
                <a:solidFill>
                  <a:srgbClr val="0070C0"/>
                </a:solidFill>
              </a:rPr>
              <a:t> у </a:t>
            </a:r>
            <a:r>
              <a:rPr lang="ru-RU" sz="2400" b="1" i="1" dirty="0" err="1">
                <a:solidFill>
                  <a:srgbClr val="0070C0"/>
                </a:solidFill>
              </a:rPr>
              <a:t>роботі</a:t>
            </a:r>
            <a:r>
              <a:rPr lang="ru-RU" sz="2400" b="1" i="1" dirty="0">
                <a:solidFill>
                  <a:srgbClr val="0070C0"/>
                </a:solidFill>
              </a:rPr>
              <a:t>  </a:t>
            </a:r>
          </a:p>
          <a:p>
            <a:r>
              <a:rPr lang="ru-RU" sz="2400" b="1" i="1" dirty="0">
                <a:solidFill>
                  <a:srgbClr val="0070C0"/>
                </a:solidFill>
              </a:rPr>
              <a:t>      </a:t>
            </a:r>
            <a:r>
              <a:rPr lang="ru-RU" sz="2400" b="1" i="1" dirty="0" err="1">
                <a:solidFill>
                  <a:srgbClr val="0070C0"/>
                </a:solidFill>
              </a:rPr>
              <a:t>лише</a:t>
            </a:r>
            <a:r>
              <a:rPr lang="ru-RU" sz="2400" b="1" i="1" dirty="0">
                <a:solidFill>
                  <a:srgbClr val="0070C0"/>
                </a:solidFill>
              </a:rPr>
              <a:t> книжку і </a:t>
            </a:r>
            <a:r>
              <a:rPr lang="ru-RU" sz="2400" b="1" i="1" dirty="0" err="1">
                <a:solidFill>
                  <a:srgbClr val="0070C0"/>
                </a:solidFill>
              </a:rPr>
              <a:t>дошку</a:t>
            </a:r>
            <a:r>
              <a:rPr lang="ru-RU" sz="2400" b="1" i="1" dirty="0">
                <a:solidFill>
                  <a:srgbClr val="0070C0"/>
                </a:solidFill>
              </a:rPr>
              <a:t>, – </a:t>
            </a:r>
            <a:r>
              <a:rPr lang="ru-RU" sz="2400" b="1" i="1" dirty="0" err="1">
                <a:solidFill>
                  <a:srgbClr val="0070C0"/>
                </a:solidFill>
              </a:rPr>
              <a:t>нічому</a:t>
            </a:r>
            <a:r>
              <a:rPr lang="ru-RU" sz="2400" b="1" i="1" dirty="0">
                <a:solidFill>
                  <a:srgbClr val="0070C0"/>
                </a:solidFill>
              </a:rPr>
              <a:t> не </a:t>
            </a:r>
            <a:r>
              <a:rPr lang="ru-RU" sz="2400" b="1" i="1" dirty="0" err="1">
                <a:solidFill>
                  <a:srgbClr val="0070C0"/>
                </a:solidFill>
              </a:rPr>
              <a:t>вчить</a:t>
            </a:r>
            <a:r>
              <a:rPr lang="ru-RU" sz="2400" b="1" i="1" dirty="0">
                <a:solidFill>
                  <a:srgbClr val="0070C0"/>
                </a:solidFill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42569783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711D55C8-60CB-4E36-2CCF-BCE35CD91C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07273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328286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F5D29BB-A18E-126E-0EB1-DE036F805076}"/>
              </a:ext>
            </a:extLst>
          </p:cNvPr>
          <p:cNvSpPr txBox="1"/>
          <p:nvPr/>
        </p:nvSpPr>
        <p:spPr>
          <a:xfrm>
            <a:off x="1" y="0"/>
            <a:ext cx="12191999" cy="63709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dirty="0"/>
              <a:t>                 </a:t>
            </a:r>
            <a:r>
              <a:rPr lang="ru-RU" sz="3600" b="1" dirty="0">
                <a:solidFill>
                  <a:srgbClr val="C00000"/>
                </a:solidFill>
              </a:rPr>
              <a:t>Як </a:t>
            </a:r>
            <a:r>
              <a:rPr lang="ru-RU" sz="3600" b="1" dirty="0" err="1">
                <a:solidFill>
                  <a:srgbClr val="C00000"/>
                </a:solidFill>
              </a:rPr>
              <a:t>можуть</a:t>
            </a:r>
            <a:r>
              <a:rPr lang="ru-RU" sz="3600" b="1" dirty="0">
                <a:solidFill>
                  <a:srgbClr val="C00000"/>
                </a:solidFill>
              </a:rPr>
              <a:t> </a:t>
            </a:r>
            <a:r>
              <a:rPr lang="ru-RU" sz="3600" b="1" dirty="0" err="1">
                <a:solidFill>
                  <a:srgbClr val="C00000"/>
                </a:solidFill>
              </a:rPr>
              <a:t>допомогти</a:t>
            </a:r>
            <a:r>
              <a:rPr lang="ru-RU" sz="3600" b="1" dirty="0">
                <a:solidFill>
                  <a:srgbClr val="C00000"/>
                </a:solidFill>
              </a:rPr>
              <a:t> батьки?</a:t>
            </a:r>
          </a:p>
          <a:p>
            <a:endParaRPr lang="ru-RU" sz="3200" dirty="0"/>
          </a:p>
          <a:p>
            <a:r>
              <a:rPr lang="ru-RU" sz="3200" dirty="0">
                <a:solidFill>
                  <a:srgbClr val="C00000"/>
                </a:solidFill>
              </a:rPr>
              <a:t>  </a:t>
            </a:r>
            <a:r>
              <a:rPr lang="ru-RU" sz="3200" b="1" dirty="0">
                <a:solidFill>
                  <a:srgbClr val="C00000"/>
                </a:solidFill>
              </a:rPr>
              <a:t>1</a:t>
            </a:r>
            <a:r>
              <a:rPr lang="ru-RU" sz="3200" b="1" dirty="0"/>
              <a:t>. </a:t>
            </a:r>
            <a:r>
              <a:rPr lang="ru-RU" sz="2800" b="1" dirty="0" err="1"/>
              <a:t>Пояснити</a:t>
            </a:r>
            <a:r>
              <a:rPr lang="ru-RU" sz="2800" b="1" dirty="0"/>
              <a:t> </a:t>
            </a:r>
            <a:r>
              <a:rPr lang="ru-RU" sz="2800" b="1" dirty="0" err="1"/>
              <a:t>дитині</a:t>
            </a:r>
            <a:r>
              <a:rPr lang="ru-RU" sz="2800" b="1" dirty="0"/>
              <a:t>, </a:t>
            </a:r>
            <a:r>
              <a:rPr lang="ru-RU" sz="2800" b="1" dirty="0" err="1"/>
              <a:t>що</a:t>
            </a:r>
            <a:r>
              <a:rPr lang="ru-RU" sz="2800" b="1" dirty="0"/>
              <a:t> </a:t>
            </a:r>
            <a:r>
              <a:rPr lang="ru-RU" sz="2800" b="1" dirty="0" err="1"/>
              <a:t>означає</a:t>
            </a:r>
            <a:r>
              <a:rPr lang="ru-RU" sz="2800" b="1" dirty="0"/>
              <a:t> «бути </a:t>
            </a:r>
            <a:r>
              <a:rPr lang="ru-RU" sz="2800" b="1" dirty="0" err="1"/>
              <a:t>школярем</a:t>
            </a:r>
            <a:r>
              <a:rPr lang="ru-RU" sz="2800" b="1" dirty="0"/>
              <a:t>» та для </a:t>
            </a:r>
            <a:r>
              <a:rPr lang="ru-RU" sz="2800" b="1" dirty="0" err="1"/>
              <a:t>чого</a:t>
            </a:r>
            <a:r>
              <a:rPr lang="ru-RU" sz="2800" b="1" dirty="0"/>
              <a:t> </a:t>
            </a:r>
            <a:r>
              <a:rPr lang="ru-RU" sz="2800" b="1" dirty="0" err="1"/>
              <a:t>це</a:t>
            </a:r>
            <a:endParaRPr lang="ru-RU" sz="2800" b="1" dirty="0"/>
          </a:p>
          <a:p>
            <a:r>
              <a:rPr lang="ru-RU" sz="2800" b="1" dirty="0"/>
              <a:t>       </a:t>
            </a:r>
            <a:r>
              <a:rPr lang="ru-RU" sz="2800" b="1" dirty="0" err="1"/>
              <a:t>потрібно</a:t>
            </a:r>
            <a:r>
              <a:rPr lang="ru-RU" sz="2800" b="1" dirty="0"/>
              <a:t>. </a:t>
            </a:r>
            <a:r>
              <a:rPr lang="ru-RU" sz="2800" b="1" dirty="0" err="1"/>
              <a:t>Розповідати</a:t>
            </a:r>
            <a:r>
              <a:rPr lang="ru-RU" sz="2800" b="1" dirty="0"/>
              <a:t> про школу, про </a:t>
            </a:r>
            <a:r>
              <a:rPr lang="ru-RU" sz="2800" b="1" dirty="0" err="1"/>
              <a:t>існуючі</a:t>
            </a:r>
            <a:r>
              <a:rPr lang="ru-RU" sz="2800" b="1" dirty="0"/>
              <a:t> в </a:t>
            </a:r>
            <a:r>
              <a:rPr lang="ru-RU" sz="2800" b="1" dirty="0" err="1"/>
              <a:t>ній</a:t>
            </a:r>
            <a:r>
              <a:rPr lang="ru-RU" sz="2800" b="1" dirty="0"/>
              <a:t> правила, </a:t>
            </a:r>
          </a:p>
          <a:p>
            <a:r>
              <a:rPr lang="ru-RU" sz="2800" b="1" dirty="0"/>
              <a:t>       </a:t>
            </a:r>
            <a:r>
              <a:rPr lang="ru-RU" sz="2800" b="1" dirty="0" err="1"/>
              <a:t>щоб</a:t>
            </a:r>
            <a:r>
              <a:rPr lang="ru-RU" sz="2800" b="1" dirty="0"/>
              <a:t> </a:t>
            </a:r>
            <a:r>
              <a:rPr lang="ru-RU" sz="2800" b="1" dirty="0" err="1"/>
              <a:t>дитина</a:t>
            </a:r>
            <a:r>
              <a:rPr lang="ru-RU" sz="2800" b="1" dirty="0"/>
              <a:t> </a:t>
            </a:r>
            <a:r>
              <a:rPr lang="ru-RU" sz="2800" b="1" dirty="0" err="1"/>
              <a:t>була</a:t>
            </a:r>
            <a:r>
              <a:rPr lang="ru-RU" sz="2800" b="1" dirty="0"/>
              <a:t> </a:t>
            </a:r>
            <a:r>
              <a:rPr lang="ru-RU" sz="2800" b="1" dirty="0" err="1"/>
              <a:t>обізнана</a:t>
            </a:r>
            <a:r>
              <a:rPr lang="ru-RU" sz="2800" b="1" dirty="0"/>
              <a:t> і, </a:t>
            </a:r>
            <a:r>
              <a:rPr lang="ru-RU" sz="2800" b="1" dirty="0" err="1"/>
              <a:t>відповідно</a:t>
            </a:r>
            <a:r>
              <a:rPr lang="ru-RU" sz="2800" b="1" dirty="0"/>
              <a:t>, </a:t>
            </a:r>
            <a:r>
              <a:rPr lang="ru-RU" sz="2800" b="1" dirty="0" err="1"/>
              <a:t>відчувала</a:t>
            </a:r>
            <a:r>
              <a:rPr lang="ru-RU" sz="2800" b="1" dirty="0"/>
              <a:t> себе</a:t>
            </a:r>
          </a:p>
          <a:p>
            <a:r>
              <a:rPr lang="ru-RU" sz="2800" b="1" dirty="0"/>
              <a:t>       </a:t>
            </a:r>
            <a:r>
              <a:rPr lang="ru-RU" sz="2800" b="1" dirty="0" err="1"/>
              <a:t>впевнено</a:t>
            </a:r>
            <a:r>
              <a:rPr lang="ru-RU" sz="2800" b="1" dirty="0"/>
              <a:t>, не </a:t>
            </a:r>
            <a:r>
              <a:rPr lang="ru-RU" sz="2800" b="1" dirty="0" err="1"/>
              <a:t>боялася</a:t>
            </a:r>
            <a:r>
              <a:rPr lang="ru-RU" sz="2800" b="1" dirty="0"/>
              <a:t> і не </a:t>
            </a:r>
            <a:r>
              <a:rPr lang="ru-RU" sz="2800" b="1" dirty="0" err="1"/>
              <a:t>сумнівалася</a:t>
            </a:r>
            <a:r>
              <a:rPr lang="ru-RU" sz="2800" b="1" dirty="0"/>
              <a:t> у </a:t>
            </a:r>
            <a:r>
              <a:rPr lang="ru-RU" sz="2800" b="1" dirty="0" err="1"/>
              <a:t>своїх</a:t>
            </a:r>
            <a:r>
              <a:rPr lang="ru-RU" sz="2800" b="1" dirty="0"/>
              <a:t> </a:t>
            </a:r>
            <a:r>
              <a:rPr lang="ru-RU" sz="2800" b="1" dirty="0" err="1"/>
              <a:t>здібностях</a:t>
            </a:r>
            <a:r>
              <a:rPr lang="ru-RU" sz="2800" b="1" dirty="0"/>
              <a:t>.</a:t>
            </a:r>
          </a:p>
          <a:p>
            <a:endParaRPr lang="ru-RU" sz="2800" b="1" dirty="0">
              <a:solidFill>
                <a:srgbClr val="C00000"/>
              </a:solidFill>
            </a:endParaRPr>
          </a:p>
          <a:p>
            <a:r>
              <a:rPr lang="ru-RU" sz="2800" b="1" dirty="0">
                <a:solidFill>
                  <a:srgbClr val="C00000"/>
                </a:solidFill>
              </a:rPr>
              <a:t>  2.</a:t>
            </a:r>
            <a:r>
              <a:rPr lang="ru-RU" sz="2800" b="1" dirty="0"/>
              <a:t> </a:t>
            </a:r>
            <a:r>
              <a:rPr lang="ru-RU" sz="2800" b="1" dirty="0" err="1"/>
              <a:t>Продумати</a:t>
            </a:r>
            <a:r>
              <a:rPr lang="ru-RU" sz="2800" b="1" dirty="0"/>
              <a:t> режим дня і </a:t>
            </a:r>
            <a:r>
              <a:rPr lang="ru-RU" sz="2800" b="1" dirty="0" err="1"/>
              <a:t>суворо</a:t>
            </a:r>
            <a:r>
              <a:rPr lang="ru-RU" sz="2800" b="1" dirty="0"/>
              <a:t> </a:t>
            </a:r>
            <a:r>
              <a:rPr lang="ru-RU" sz="2800" b="1" dirty="0" err="1"/>
              <a:t>його</a:t>
            </a:r>
            <a:r>
              <a:rPr lang="ru-RU" sz="2800" b="1" dirty="0"/>
              <a:t> </a:t>
            </a:r>
            <a:r>
              <a:rPr lang="ru-RU" sz="2800" b="1" dirty="0" err="1"/>
              <a:t>дотримуватися</a:t>
            </a:r>
            <a:r>
              <a:rPr lang="ru-RU" sz="2800" b="1" dirty="0"/>
              <a:t>.</a:t>
            </a:r>
          </a:p>
          <a:p>
            <a:endParaRPr lang="ru-RU" sz="2800" b="1" dirty="0">
              <a:solidFill>
                <a:srgbClr val="C00000"/>
              </a:solidFill>
            </a:endParaRPr>
          </a:p>
          <a:p>
            <a:r>
              <a:rPr lang="ru-RU" sz="2800" b="1" dirty="0">
                <a:solidFill>
                  <a:srgbClr val="C00000"/>
                </a:solidFill>
              </a:rPr>
              <a:t>  3</a:t>
            </a:r>
            <a:r>
              <a:rPr lang="ru-RU" sz="2800" b="1" dirty="0"/>
              <a:t>. </a:t>
            </a:r>
            <a:r>
              <a:rPr lang="ru-RU" sz="2800" b="1" dirty="0" err="1"/>
              <a:t>Навчити</a:t>
            </a:r>
            <a:r>
              <a:rPr lang="ru-RU" sz="2800" b="1" dirty="0"/>
              <a:t> </a:t>
            </a:r>
            <a:r>
              <a:rPr lang="ru-RU" sz="2800" b="1" dirty="0" err="1"/>
              <a:t>першокласника</a:t>
            </a:r>
            <a:r>
              <a:rPr lang="ru-RU" sz="2800" b="1" dirty="0"/>
              <a:t> </a:t>
            </a:r>
            <a:r>
              <a:rPr lang="ru-RU" sz="2800" b="1" dirty="0" err="1"/>
              <a:t>задавати</a:t>
            </a:r>
            <a:r>
              <a:rPr lang="ru-RU" sz="2800" b="1" dirty="0"/>
              <a:t> </a:t>
            </a:r>
            <a:r>
              <a:rPr lang="ru-RU" sz="2800" b="1" dirty="0" err="1"/>
              <a:t>вчителю</a:t>
            </a:r>
            <a:r>
              <a:rPr lang="ru-RU" sz="2800" b="1" dirty="0"/>
              <a:t> </a:t>
            </a:r>
            <a:r>
              <a:rPr lang="ru-RU" sz="2800" b="1" dirty="0" err="1"/>
              <a:t>питання</a:t>
            </a:r>
            <a:r>
              <a:rPr lang="ru-RU" sz="2800" b="1" dirty="0"/>
              <a:t> (не </a:t>
            </a:r>
            <a:r>
              <a:rPr lang="ru-RU" sz="2800" b="1" dirty="0" err="1"/>
              <a:t>боятися</a:t>
            </a:r>
            <a:r>
              <a:rPr lang="ru-RU" sz="2800" b="1" dirty="0"/>
              <a:t>, </a:t>
            </a:r>
          </a:p>
          <a:p>
            <a:r>
              <a:rPr lang="ru-RU" sz="2800" b="1" dirty="0"/>
              <a:t>      не </a:t>
            </a:r>
            <a:r>
              <a:rPr lang="ru-RU" sz="2800" b="1" dirty="0" err="1"/>
              <a:t>соромитися</a:t>
            </a:r>
            <a:r>
              <a:rPr lang="ru-RU" sz="2800" b="1" dirty="0"/>
              <a:t>).</a:t>
            </a:r>
          </a:p>
          <a:p>
            <a:endParaRPr lang="ru-RU" sz="2800" b="1" dirty="0">
              <a:solidFill>
                <a:srgbClr val="C00000"/>
              </a:solidFill>
            </a:endParaRPr>
          </a:p>
          <a:p>
            <a:r>
              <a:rPr lang="ru-RU" sz="2800" b="1" dirty="0">
                <a:solidFill>
                  <a:srgbClr val="C00000"/>
                </a:solidFill>
              </a:rPr>
              <a:t>  4</a:t>
            </a:r>
            <a:r>
              <a:rPr lang="ru-RU" sz="2800" b="1" dirty="0"/>
              <a:t>. </a:t>
            </a:r>
            <a:r>
              <a:rPr lang="ru-RU" sz="2800" b="1" dirty="0" err="1"/>
              <a:t>Розвивати</a:t>
            </a:r>
            <a:r>
              <a:rPr lang="ru-RU" sz="2800" b="1" dirty="0"/>
              <a:t> </a:t>
            </a:r>
            <a:r>
              <a:rPr lang="ru-RU" sz="2800" b="1" dirty="0" err="1"/>
              <a:t>навички</a:t>
            </a:r>
            <a:r>
              <a:rPr lang="ru-RU" sz="2800" b="1" dirty="0"/>
              <a:t> </a:t>
            </a:r>
            <a:r>
              <a:rPr lang="ru-RU" sz="2800" b="1" dirty="0" err="1"/>
              <a:t>емоційного</a:t>
            </a:r>
            <a:r>
              <a:rPr lang="ru-RU" sz="2800" b="1" dirty="0"/>
              <a:t> контролю, </a:t>
            </a:r>
            <a:r>
              <a:rPr lang="ru-RU" sz="2800" b="1" dirty="0" err="1"/>
              <a:t>вміння</a:t>
            </a:r>
            <a:r>
              <a:rPr lang="ru-RU" sz="2800" b="1" dirty="0"/>
              <a:t> </a:t>
            </a:r>
            <a:r>
              <a:rPr lang="ru-RU" sz="2800" b="1" dirty="0" err="1"/>
              <a:t>підкорятися</a:t>
            </a:r>
            <a:endParaRPr lang="ru-RU" sz="2800" b="1" dirty="0"/>
          </a:p>
          <a:p>
            <a:r>
              <a:rPr lang="ru-RU" sz="2800" b="1" dirty="0"/>
              <a:t>       правилам.</a:t>
            </a:r>
          </a:p>
        </p:txBody>
      </p:sp>
    </p:spTree>
    <p:extLst>
      <p:ext uri="{BB962C8B-B14F-4D97-AF65-F5344CB8AC3E}">
        <p14:creationId xmlns:p14="http://schemas.microsoft.com/office/powerpoint/2010/main" val="8833695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05B7823-0DCB-CEA7-26F2-603E51ABB9BE}"/>
              </a:ext>
            </a:extLst>
          </p:cNvPr>
          <p:cNvSpPr txBox="1"/>
          <p:nvPr/>
        </p:nvSpPr>
        <p:spPr>
          <a:xfrm>
            <a:off x="291548" y="1961322"/>
            <a:ext cx="10996045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rgbClr val="C00000"/>
                </a:solidFill>
              </a:rPr>
              <a:t>  6</a:t>
            </a:r>
            <a:r>
              <a:rPr lang="ru-RU" sz="3200" dirty="0"/>
              <a:t>. </a:t>
            </a:r>
            <a:r>
              <a:rPr lang="ru-RU" sz="3200" dirty="0" err="1"/>
              <a:t>Розвивати</a:t>
            </a:r>
            <a:r>
              <a:rPr lang="ru-RU" sz="3200" dirty="0"/>
              <a:t> </a:t>
            </a:r>
            <a:r>
              <a:rPr lang="ru-RU" sz="3200" dirty="0" err="1"/>
              <a:t>комунікабельні</a:t>
            </a:r>
            <a:r>
              <a:rPr lang="ru-RU" sz="3200" dirty="0"/>
              <a:t> </a:t>
            </a:r>
            <a:r>
              <a:rPr lang="ru-RU" sz="3200" dirty="0" err="1"/>
              <a:t>здібності</a:t>
            </a:r>
            <a:r>
              <a:rPr lang="ru-RU" sz="3200" dirty="0"/>
              <a:t>.</a:t>
            </a:r>
          </a:p>
          <a:p>
            <a:endParaRPr lang="ru-RU" sz="3200" dirty="0">
              <a:solidFill>
                <a:srgbClr val="C00000"/>
              </a:solidFill>
            </a:endParaRPr>
          </a:p>
          <a:p>
            <a:r>
              <a:rPr lang="ru-RU" sz="3200" b="1" dirty="0">
                <a:solidFill>
                  <a:srgbClr val="C00000"/>
                </a:solidFill>
              </a:rPr>
              <a:t>  7.</a:t>
            </a:r>
            <a:r>
              <a:rPr lang="ru-RU" sz="3200" b="1" dirty="0"/>
              <a:t> </a:t>
            </a:r>
            <a:r>
              <a:rPr lang="ru-RU" sz="3200" b="1" dirty="0" err="1"/>
              <a:t>Підтримувати</a:t>
            </a:r>
            <a:r>
              <a:rPr lang="ru-RU" sz="3200" b="1" dirty="0"/>
              <a:t> </a:t>
            </a:r>
            <a:r>
              <a:rPr lang="ru-RU" sz="3200" b="1" dirty="0" err="1"/>
              <a:t>бажання</a:t>
            </a:r>
            <a:r>
              <a:rPr lang="ru-RU" sz="3200" b="1" dirty="0"/>
              <a:t> </a:t>
            </a:r>
            <a:r>
              <a:rPr lang="ru-RU" sz="3200" b="1" dirty="0" err="1"/>
              <a:t>вчитися</a:t>
            </a:r>
            <a:r>
              <a:rPr lang="ru-RU" sz="3200" b="1" dirty="0"/>
              <a:t>.</a:t>
            </a:r>
          </a:p>
          <a:p>
            <a:endParaRPr lang="ru-RU" sz="3200" b="1" dirty="0">
              <a:solidFill>
                <a:srgbClr val="C00000"/>
              </a:solidFill>
            </a:endParaRPr>
          </a:p>
          <a:p>
            <a:r>
              <a:rPr lang="ru-RU" sz="3200" b="1" dirty="0">
                <a:solidFill>
                  <a:srgbClr val="C00000"/>
                </a:solidFill>
              </a:rPr>
              <a:t>  8.</a:t>
            </a:r>
            <a:r>
              <a:rPr lang="ru-RU" sz="3200" b="1" dirty="0"/>
              <a:t> </a:t>
            </a:r>
            <a:r>
              <a:rPr lang="ru-RU" sz="3200" b="1" dirty="0" err="1"/>
              <a:t>Вислуховувати</a:t>
            </a:r>
            <a:r>
              <a:rPr lang="ru-RU" sz="3200" b="1" dirty="0"/>
              <a:t> </a:t>
            </a:r>
            <a:r>
              <a:rPr lang="ru-RU" sz="3200" b="1" dirty="0" err="1"/>
              <a:t>уважно</a:t>
            </a:r>
            <a:r>
              <a:rPr lang="ru-RU" sz="3200" b="1" dirty="0"/>
              <a:t> </a:t>
            </a:r>
            <a:r>
              <a:rPr lang="ru-RU" sz="3200" b="1" dirty="0" err="1"/>
              <a:t>дитину</a:t>
            </a:r>
            <a:r>
              <a:rPr lang="ru-RU" sz="3200" b="1" dirty="0"/>
              <a:t>, </a:t>
            </a:r>
            <a:r>
              <a:rPr lang="ru-RU" sz="3200" b="1" dirty="0" err="1"/>
              <a:t>радити</a:t>
            </a:r>
            <a:r>
              <a:rPr lang="ru-RU" sz="3200" b="1" dirty="0"/>
              <a:t>,</a:t>
            </a:r>
          </a:p>
          <a:p>
            <a:r>
              <a:rPr lang="ru-RU" sz="3200" b="1" dirty="0"/>
              <a:t>      як </a:t>
            </a:r>
            <a:r>
              <a:rPr lang="ru-RU" sz="3200" b="1" dirty="0" err="1"/>
              <a:t>діяти</a:t>
            </a:r>
            <a:r>
              <a:rPr lang="ru-RU" sz="3200" b="1" dirty="0"/>
              <a:t> в </a:t>
            </a:r>
            <a:r>
              <a:rPr lang="ru-RU" sz="3200" b="1" dirty="0" err="1"/>
              <a:t>тій</a:t>
            </a:r>
            <a:r>
              <a:rPr lang="ru-RU" sz="3200" b="1" dirty="0"/>
              <a:t> </a:t>
            </a:r>
            <a:r>
              <a:rPr lang="ru-RU" sz="3200" b="1" dirty="0" err="1"/>
              <a:t>чи</a:t>
            </a:r>
            <a:r>
              <a:rPr lang="ru-RU" sz="3200" b="1" dirty="0"/>
              <a:t> </a:t>
            </a:r>
            <a:r>
              <a:rPr lang="ru-RU" sz="3200" b="1" dirty="0" err="1"/>
              <a:t>іншій</a:t>
            </a:r>
            <a:r>
              <a:rPr lang="ru-RU" sz="3200" b="1" dirty="0"/>
              <a:t> </a:t>
            </a:r>
            <a:r>
              <a:rPr lang="ru-RU" sz="3200" b="1" dirty="0" err="1"/>
              <a:t>ситуації</a:t>
            </a:r>
            <a:r>
              <a:rPr lang="ru-RU" sz="3200" b="1" dirty="0"/>
              <a:t>.</a:t>
            </a:r>
          </a:p>
          <a:p>
            <a:endParaRPr lang="ru-RU" sz="3200" b="1" dirty="0">
              <a:solidFill>
                <a:srgbClr val="C00000"/>
              </a:solidFill>
            </a:endParaRPr>
          </a:p>
          <a:p>
            <a:r>
              <a:rPr lang="ru-RU" sz="3200" b="1" dirty="0">
                <a:solidFill>
                  <a:srgbClr val="C00000"/>
                </a:solidFill>
              </a:rPr>
              <a:t>  9</a:t>
            </a:r>
            <a:r>
              <a:rPr lang="ru-RU" sz="3200" b="1" dirty="0"/>
              <a:t>. Активно </a:t>
            </a:r>
            <a:r>
              <a:rPr lang="ru-RU" sz="3200" b="1" dirty="0" err="1"/>
              <a:t>взаємодіяти</a:t>
            </a:r>
            <a:r>
              <a:rPr lang="ru-RU" sz="3200" b="1" dirty="0"/>
              <a:t> з учителем, </a:t>
            </a:r>
          </a:p>
          <a:p>
            <a:r>
              <a:rPr lang="ru-RU" sz="3200" b="1" dirty="0"/>
              <a:t>      </a:t>
            </a:r>
            <a:r>
              <a:rPr lang="ru-RU" sz="3200" b="1" dirty="0" err="1"/>
              <a:t>шкільним</a:t>
            </a:r>
            <a:r>
              <a:rPr lang="ru-RU" sz="3200" b="1" dirty="0"/>
              <a:t> психологом, </a:t>
            </a:r>
            <a:r>
              <a:rPr lang="ru-RU" sz="3200" b="1" dirty="0" err="1"/>
              <a:t>соціальним</a:t>
            </a:r>
            <a:endParaRPr lang="ru-RU" sz="3200" b="1" dirty="0"/>
          </a:p>
          <a:p>
            <a:r>
              <a:rPr lang="ru-RU" sz="3200" b="1" dirty="0"/>
              <a:t>      педагогом.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857B84-BB96-894A-A0A3-8203F176F20F}"/>
              </a:ext>
            </a:extLst>
          </p:cNvPr>
          <p:cNvSpPr txBox="1"/>
          <p:nvPr/>
        </p:nvSpPr>
        <p:spPr>
          <a:xfrm>
            <a:off x="478734" y="816522"/>
            <a:ext cx="11234531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rgbClr val="C00000"/>
                </a:solidFill>
              </a:rPr>
              <a:t> </a:t>
            </a:r>
            <a:r>
              <a:rPr lang="ru-RU" sz="3200" b="1" dirty="0">
                <a:solidFill>
                  <a:srgbClr val="C00000"/>
                </a:solidFill>
              </a:rPr>
              <a:t>5.</a:t>
            </a:r>
            <a:r>
              <a:rPr lang="ru-RU" sz="3200" b="1" dirty="0"/>
              <a:t> </a:t>
            </a:r>
            <a:r>
              <a:rPr lang="ru-RU" sz="3200" b="1" dirty="0" err="1"/>
              <a:t>Пояснити</a:t>
            </a:r>
            <a:r>
              <a:rPr lang="ru-RU" sz="3200" b="1" dirty="0"/>
              <a:t>, </a:t>
            </a:r>
            <a:r>
              <a:rPr lang="ru-RU" sz="3200" b="1" dirty="0" err="1"/>
              <a:t>що</a:t>
            </a:r>
            <a:r>
              <a:rPr lang="ru-RU" sz="3200" b="1" dirty="0"/>
              <a:t> </a:t>
            </a:r>
            <a:r>
              <a:rPr lang="ru-RU" sz="3200" b="1" dirty="0" err="1"/>
              <a:t>означає</a:t>
            </a:r>
            <a:r>
              <a:rPr lang="ru-RU" sz="3200" b="1" dirty="0"/>
              <a:t> «</a:t>
            </a:r>
            <a:r>
              <a:rPr lang="ru-RU" sz="3200" b="1" dirty="0" err="1"/>
              <a:t>акуратно</a:t>
            </a:r>
            <a:r>
              <a:rPr lang="ru-RU" sz="3200" b="1" dirty="0"/>
              <a:t>», «</a:t>
            </a:r>
            <a:r>
              <a:rPr lang="ru-RU" sz="3200" b="1" dirty="0" err="1"/>
              <a:t>старанно</a:t>
            </a:r>
            <a:r>
              <a:rPr lang="ru-RU" sz="3200" b="1" dirty="0"/>
              <a:t>»,</a:t>
            </a:r>
          </a:p>
          <a:p>
            <a:r>
              <a:rPr lang="ru-RU" sz="3200" b="1" dirty="0"/>
              <a:t>     </a:t>
            </a:r>
            <a:r>
              <a:rPr lang="ru-RU" sz="3200" b="1" dirty="0" err="1"/>
              <a:t>формувати</a:t>
            </a:r>
            <a:r>
              <a:rPr lang="ru-RU" sz="3200" b="1" dirty="0"/>
              <a:t> </a:t>
            </a:r>
            <a:r>
              <a:rPr lang="ru-RU" sz="3200" b="1" dirty="0" err="1"/>
              <a:t>самооцінку</a:t>
            </a:r>
            <a:r>
              <a:rPr lang="ru-RU" sz="3200" b="1" dirty="0"/>
              <a:t>.</a:t>
            </a:r>
          </a:p>
          <a:p>
            <a:endParaRPr lang="ru-RU" sz="3200" dirty="0"/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1600504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3D64F7A-C70B-1915-DE0B-2644068441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0099" y="304800"/>
            <a:ext cx="8596668" cy="914400"/>
          </a:xfrm>
        </p:spPr>
        <p:txBody>
          <a:bodyPr/>
          <a:lstStyle/>
          <a:p>
            <a:r>
              <a:rPr lang="uk-UA" dirty="0"/>
              <a:t>            </a:t>
            </a:r>
            <a:r>
              <a:rPr lang="uk-UA" b="1" dirty="0">
                <a:solidFill>
                  <a:srgbClr val="C00000"/>
                </a:solidFill>
              </a:rPr>
              <a:t>5 </a:t>
            </a:r>
            <a:r>
              <a:rPr lang="uk-UA" dirty="0">
                <a:solidFill>
                  <a:srgbClr val="C00000"/>
                </a:solidFill>
              </a:rPr>
              <a:t> потреб першокласника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B2603AE-95E2-BB3C-E0A4-5303455588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4081" y="985031"/>
            <a:ext cx="8596668" cy="3880773"/>
          </a:xfrm>
        </p:spPr>
        <p:txBody>
          <a:bodyPr>
            <a:normAutofit fontScale="25000" lnSpcReduction="20000"/>
          </a:bodyPr>
          <a:lstStyle/>
          <a:p>
            <a:r>
              <a:rPr lang="ru-RU" sz="8000" dirty="0"/>
              <a:t>1. </a:t>
            </a:r>
            <a:r>
              <a:rPr lang="ru-RU" sz="8000" dirty="0">
                <a:solidFill>
                  <a:srgbClr val="C00000"/>
                </a:solidFill>
              </a:rPr>
              <a:t>Слова </a:t>
            </a:r>
            <a:r>
              <a:rPr lang="ru-RU" sz="8000" dirty="0" err="1">
                <a:solidFill>
                  <a:srgbClr val="C00000"/>
                </a:solidFill>
              </a:rPr>
              <a:t>підтримки</a:t>
            </a:r>
            <a:r>
              <a:rPr lang="ru-RU" sz="8000" dirty="0">
                <a:solidFill>
                  <a:srgbClr val="C00000"/>
                </a:solidFill>
              </a:rPr>
              <a:t> </a:t>
            </a:r>
            <a:r>
              <a:rPr lang="ru-RU" sz="8000" dirty="0"/>
              <a:t>. </a:t>
            </a:r>
            <a:r>
              <a:rPr lang="ru-RU" sz="8000" dirty="0" err="1"/>
              <a:t>Дорослі</a:t>
            </a:r>
            <a:r>
              <a:rPr lang="ru-RU" sz="8000" dirty="0"/>
              <a:t> </a:t>
            </a:r>
            <a:r>
              <a:rPr lang="ru-RU" sz="8000" dirty="0" err="1"/>
              <a:t>рідко</a:t>
            </a:r>
            <a:r>
              <a:rPr lang="ru-RU" sz="8000" dirty="0"/>
              <a:t> </a:t>
            </a:r>
            <a:r>
              <a:rPr lang="ru-RU" sz="8000" dirty="0" err="1"/>
              <a:t>хвалять</a:t>
            </a:r>
            <a:r>
              <a:rPr lang="ru-RU" sz="8000" dirty="0"/>
              <a:t> </a:t>
            </a:r>
            <a:r>
              <a:rPr lang="ru-RU" sz="8000" dirty="0" err="1"/>
              <a:t>дітей</a:t>
            </a:r>
            <a:r>
              <a:rPr lang="ru-RU" sz="8000" dirty="0"/>
              <a:t>, </a:t>
            </a:r>
            <a:r>
              <a:rPr lang="ru-RU" sz="8000" dirty="0" err="1"/>
              <a:t>частіше</a:t>
            </a:r>
            <a:r>
              <a:rPr lang="ru-RU" sz="8000" dirty="0"/>
              <a:t> </a:t>
            </a:r>
            <a:r>
              <a:rPr lang="ru-RU" sz="8000" dirty="0" err="1"/>
              <a:t>помічають</a:t>
            </a:r>
            <a:r>
              <a:rPr lang="ru-RU" sz="8000" dirty="0"/>
              <a:t> </a:t>
            </a:r>
            <a:r>
              <a:rPr lang="ru-RU" sz="8000" dirty="0" err="1"/>
              <a:t>помилки</a:t>
            </a:r>
            <a:r>
              <a:rPr lang="ru-RU" sz="8000" dirty="0"/>
              <a:t> </a:t>
            </a:r>
            <a:r>
              <a:rPr lang="ru-RU" sz="8000" dirty="0" err="1"/>
              <a:t>ніж</a:t>
            </a:r>
            <a:r>
              <a:rPr lang="ru-RU" sz="8000" dirty="0"/>
              <a:t> </a:t>
            </a:r>
            <a:r>
              <a:rPr lang="ru-RU" sz="8000" dirty="0" err="1"/>
              <a:t>досягнення</a:t>
            </a:r>
            <a:r>
              <a:rPr lang="ru-RU" sz="8000" dirty="0"/>
              <a:t>. </a:t>
            </a:r>
            <a:r>
              <a:rPr lang="ru-RU" sz="8000" dirty="0" err="1"/>
              <a:t>Якщо</a:t>
            </a:r>
            <a:r>
              <a:rPr lang="ru-RU" sz="8000" dirty="0"/>
              <a:t> для </a:t>
            </a:r>
            <a:r>
              <a:rPr lang="ru-RU" sz="8000" dirty="0" err="1"/>
              <a:t>Вашої</a:t>
            </a:r>
            <a:r>
              <a:rPr lang="ru-RU" sz="8000" dirty="0"/>
              <a:t> </a:t>
            </a:r>
            <a:r>
              <a:rPr lang="ru-RU" sz="8000" dirty="0" err="1"/>
              <a:t>дитини</a:t>
            </a:r>
            <a:r>
              <a:rPr lang="ru-RU" sz="8000" dirty="0"/>
              <a:t> </a:t>
            </a:r>
            <a:r>
              <a:rPr lang="ru-RU" sz="8000" i="1" dirty="0" err="1">
                <a:solidFill>
                  <a:srgbClr val="0070C0"/>
                </a:solidFill>
              </a:rPr>
              <a:t>найважливішою</a:t>
            </a:r>
            <a:r>
              <a:rPr lang="ru-RU" sz="8000" i="1" dirty="0">
                <a:solidFill>
                  <a:srgbClr val="0070C0"/>
                </a:solidFill>
              </a:rPr>
              <a:t> </a:t>
            </a:r>
            <a:r>
              <a:rPr lang="ru-RU" sz="8000" i="1" dirty="0" err="1">
                <a:solidFill>
                  <a:srgbClr val="0070C0"/>
                </a:solidFill>
              </a:rPr>
              <a:t>Вашою</a:t>
            </a:r>
            <a:r>
              <a:rPr lang="ru-RU" sz="8000" i="1" dirty="0">
                <a:solidFill>
                  <a:srgbClr val="0070C0"/>
                </a:solidFill>
              </a:rPr>
              <a:t> </a:t>
            </a:r>
            <a:r>
              <a:rPr lang="ru-RU" sz="8000" i="1" dirty="0" err="1">
                <a:solidFill>
                  <a:srgbClr val="0070C0"/>
                </a:solidFill>
              </a:rPr>
              <a:t>допомогою</a:t>
            </a:r>
            <a:r>
              <a:rPr lang="ru-RU" sz="8000" i="1" dirty="0">
                <a:solidFill>
                  <a:srgbClr val="0070C0"/>
                </a:solidFill>
              </a:rPr>
              <a:t> є слова </a:t>
            </a:r>
            <a:r>
              <a:rPr lang="ru-RU" sz="8000" i="1" dirty="0" err="1">
                <a:solidFill>
                  <a:srgbClr val="0070C0"/>
                </a:solidFill>
              </a:rPr>
              <a:t>підтримки</a:t>
            </a:r>
            <a:r>
              <a:rPr lang="ru-RU" sz="8000" i="1" dirty="0">
                <a:solidFill>
                  <a:srgbClr val="0070C0"/>
                </a:solidFill>
              </a:rPr>
              <a:t> – </a:t>
            </a:r>
            <a:r>
              <a:rPr lang="ru-RU" sz="8000" i="1" dirty="0" err="1">
                <a:solidFill>
                  <a:srgbClr val="0070C0"/>
                </a:solidFill>
              </a:rPr>
              <a:t>хваліть</a:t>
            </a:r>
            <a:r>
              <a:rPr lang="ru-RU" sz="8000" i="1" dirty="0">
                <a:solidFill>
                  <a:srgbClr val="0070C0"/>
                </a:solidFill>
              </a:rPr>
              <a:t>.</a:t>
            </a:r>
          </a:p>
          <a:p>
            <a:r>
              <a:rPr lang="ru-RU" sz="8000" dirty="0"/>
              <a:t>2. </a:t>
            </a:r>
            <a:r>
              <a:rPr lang="ru-RU" sz="8000" dirty="0">
                <a:solidFill>
                  <a:srgbClr val="C00000"/>
                </a:solidFill>
              </a:rPr>
              <a:t>Час .</a:t>
            </a:r>
            <a:r>
              <a:rPr lang="ru-RU" sz="8000" dirty="0"/>
              <a:t> Вам </a:t>
            </a:r>
            <a:r>
              <a:rPr lang="ru-RU" sz="8000" dirty="0" err="1"/>
              <a:t>необхідно</a:t>
            </a:r>
            <a:r>
              <a:rPr lang="ru-RU" sz="8000" dirty="0"/>
              <a:t> </a:t>
            </a:r>
            <a:r>
              <a:rPr lang="ru-RU" sz="8000" dirty="0" err="1"/>
              <a:t>потрапити</a:t>
            </a:r>
            <a:r>
              <a:rPr lang="ru-RU" sz="8000" dirty="0"/>
              <a:t> у </a:t>
            </a:r>
            <a:r>
              <a:rPr lang="ru-RU" sz="8000" dirty="0" err="1"/>
              <a:t>світ</a:t>
            </a:r>
            <a:r>
              <a:rPr lang="ru-RU" sz="8000" dirty="0"/>
              <a:t> </a:t>
            </a:r>
            <a:r>
              <a:rPr lang="ru-RU" sz="8000" dirty="0" err="1"/>
              <a:t>вашої</a:t>
            </a:r>
            <a:r>
              <a:rPr lang="ru-RU" sz="8000" dirty="0"/>
              <a:t> </a:t>
            </a:r>
            <a:r>
              <a:rPr lang="ru-RU" sz="8000" dirty="0" err="1"/>
              <a:t>дитини</a:t>
            </a:r>
            <a:r>
              <a:rPr lang="ru-RU" sz="8000" dirty="0"/>
              <a:t>. </a:t>
            </a:r>
            <a:r>
              <a:rPr lang="ru-RU" sz="8000" i="1" dirty="0" err="1">
                <a:solidFill>
                  <a:srgbClr val="0070C0"/>
                </a:solidFill>
              </a:rPr>
              <a:t>Постарайтеся</a:t>
            </a:r>
            <a:r>
              <a:rPr lang="ru-RU" sz="8000" i="1" dirty="0">
                <a:solidFill>
                  <a:srgbClr val="0070C0"/>
                </a:solidFill>
              </a:rPr>
              <a:t>, </a:t>
            </a:r>
            <a:r>
              <a:rPr lang="ru-RU" sz="8000" i="1" dirty="0" err="1">
                <a:solidFill>
                  <a:srgbClr val="0070C0"/>
                </a:solidFill>
              </a:rPr>
              <a:t>щоб</a:t>
            </a:r>
            <a:r>
              <a:rPr lang="ru-RU" sz="8000" i="1" dirty="0">
                <a:solidFill>
                  <a:srgbClr val="0070C0"/>
                </a:solidFill>
              </a:rPr>
              <a:t> </a:t>
            </a:r>
            <a:r>
              <a:rPr lang="ru-RU" sz="8000" i="1" dirty="0" err="1">
                <a:solidFill>
                  <a:srgbClr val="0070C0"/>
                </a:solidFill>
              </a:rPr>
              <a:t>його</a:t>
            </a:r>
            <a:r>
              <a:rPr lang="ru-RU" sz="8000" i="1" dirty="0">
                <a:solidFill>
                  <a:srgbClr val="0070C0"/>
                </a:solidFill>
              </a:rPr>
              <a:t> </a:t>
            </a:r>
            <a:r>
              <a:rPr lang="ru-RU" sz="8000" i="1" dirty="0" err="1">
                <a:solidFill>
                  <a:srgbClr val="0070C0"/>
                </a:solidFill>
              </a:rPr>
              <a:t>інтереси</a:t>
            </a:r>
            <a:r>
              <a:rPr lang="ru-RU" sz="8000" i="1" dirty="0">
                <a:solidFill>
                  <a:srgbClr val="0070C0"/>
                </a:solidFill>
              </a:rPr>
              <a:t> стали Вашими.</a:t>
            </a:r>
            <a:r>
              <a:rPr lang="ru-RU" sz="8000" dirty="0"/>
              <a:t> Не </a:t>
            </a:r>
            <a:r>
              <a:rPr lang="ru-RU" sz="8000" dirty="0" err="1"/>
              <a:t>жалкуйте</a:t>
            </a:r>
            <a:r>
              <a:rPr lang="ru-RU" sz="8000" dirty="0"/>
              <a:t> для </a:t>
            </a:r>
            <a:r>
              <a:rPr lang="ru-RU" sz="8000" dirty="0" err="1"/>
              <a:t>дитини</a:t>
            </a:r>
            <a:r>
              <a:rPr lang="ru-RU" sz="8000" dirty="0"/>
              <a:t> часу. Грайте, </a:t>
            </a:r>
            <a:r>
              <a:rPr lang="ru-RU" sz="8000" dirty="0" err="1"/>
              <a:t>навчайтеся</a:t>
            </a:r>
            <a:r>
              <a:rPr lang="ru-RU" sz="8000" dirty="0"/>
              <a:t>, </a:t>
            </a:r>
            <a:r>
              <a:rPr lang="ru-RU" sz="8000" dirty="0" err="1"/>
              <a:t>розмовляйте</a:t>
            </a:r>
            <a:r>
              <a:rPr lang="ru-RU" sz="8000" dirty="0"/>
              <a:t> </a:t>
            </a:r>
            <a:r>
              <a:rPr lang="ru-RU" sz="8000" dirty="0" err="1"/>
              <a:t>дивлячись</a:t>
            </a:r>
            <a:r>
              <a:rPr lang="ru-RU" sz="8000" dirty="0"/>
              <a:t> в </a:t>
            </a:r>
            <a:r>
              <a:rPr lang="ru-RU" sz="8000" dirty="0" err="1"/>
              <a:t>очі</a:t>
            </a:r>
            <a:r>
              <a:rPr lang="ru-RU" sz="8000" dirty="0"/>
              <a:t> </a:t>
            </a:r>
            <a:r>
              <a:rPr lang="ru-RU" sz="8000" dirty="0" err="1"/>
              <a:t>дитині</a:t>
            </a:r>
            <a:r>
              <a:rPr lang="ru-RU" sz="8000" dirty="0"/>
              <a:t>, так, </a:t>
            </a:r>
            <a:r>
              <a:rPr lang="ru-RU" sz="8000" dirty="0" err="1"/>
              <a:t>щоб</a:t>
            </a:r>
            <a:r>
              <a:rPr lang="ru-RU" sz="8000" dirty="0"/>
              <a:t> </a:t>
            </a:r>
            <a:r>
              <a:rPr lang="ru-RU" sz="8000" dirty="0" err="1"/>
              <a:t>дитина</a:t>
            </a:r>
            <a:r>
              <a:rPr lang="ru-RU" sz="8000" dirty="0"/>
              <a:t> знала, </a:t>
            </a:r>
            <a:r>
              <a:rPr lang="ru-RU" sz="8000" dirty="0" err="1"/>
              <a:t>що</a:t>
            </a:r>
            <a:r>
              <a:rPr lang="ru-RU" sz="8000" dirty="0"/>
              <a:t> Ваш </a:t>
            </a:r>
            <a:r>
              <a:rPr lang="ru-RU" sz="8000" dirty="0" err="1"/>
              <a:t>дорогоцінний</a:t>
            </a:r>
            <a:r>
              <a:rPr lang="ru-RU" sz="8000" dirty="0"/>
              <a:t> час </a:t>
            </a:r>
            <a:r>
              <a:rPr lang="ru-RU" sz="8000" dirty="0" err="1"/>
              <a:t>належить</a:t>
            </a:r>
            <a:r>
              <a:rPr lang="ru-RU" sz="8000" dirty="0"/>
              <a:t> </a:t>
            </a:r>
            <a:r>
              <a:rPr lang="ru-RU" sz="8000" dirty="0" err="1"/>
              <a:t>лише</a:t>
            </a:r>
            <a:r>
              <a:rPr lang="ru-RU" sz="8000" dirty="0"/>
              <a:t> </a:t>
            </a:r>
            <a:r>
              <a:rPr lang="ru-RU" sz="8000" dirty="0" err="1"/>
              <a:t>їй</a:t>
            </a:r>
            <a:r>
              <a:rPr lang="ru-RU" sz="8000" dirty="0"/>
              <a:t>.</a:t>
            </a:r>
          </a:p>
          <a:p>
            <a:r>
              <a:rPr lang="ru-RU" sz="8000" dirty="0"/>
              <a:t>3. </a:t>
            </a:r>
            <a:r>
              <a:rPr lang="ru-RU" sz="8000" dirty="0" err="1">
                <a:solidFill>
                  <a:srgbClr val="C00000"/>
                </a:solidFill>
              </a:rPr>
              <a:t>Подарунки</a:t>
            </a:r>
            <a:r>
              <a:rPr lang="ru-RU" sz="8000" dirty="0">
                <a:solidFill>
                  <a:srgbClr val="C00000"/>
                </a:solidFill>
              </a:rPr>
              <a:t> .</a:t>
            </a:r>
            <a:r>
              <a:rPr lang="ru-RU" sz="8000" dirty="0"/>
              <a:t> </a:t>
            </a:r>
            <a:r>
              <a:rPr lang="ru-RU" sz="8000" i="1" dirty="0">
                <a:solidFill>
                  <a:srgbClr val="0070C0"/>
                </a:solidFill>
              </a:rPr>
              <a:t>Не </a:t>
            </a:r>
            <a:r>
              <a:rPr lang="ru-RU" sz="8000" i="1" dirty="0" err="1">
                <a:solidFill>
                  <a:srgbClr val="0070C0"/>
                </a:solidFill>
              </a:rPr>
              <a:t>зловживайте</a:t>
            </a:r>
            <a:r>
              <a:rPr lang="ru-RU" sz="8000" i="1" dirty="0">
                <a:solidFill>
                  <a:srgbClr val="0070C0"/>
                </a:solidFill>
              </a:rPr>
              <a:t> </a:t>
            </a:r>
            <a:r>
              <a:rPr lang="ru-RU" sz="8000" i="1" dirty="0" err="1">
                <a:solidFill>
                  <a:srgbClr val="0070C0"/>
                </a:solidFill>
              </a:rPr>
              <a:t>подарунками</a:t>
            </a:r>
            <a:r>
              <a:rPr lang="ru-RU" sz="8000" i="1" dirty="0">
                <a:solidFill>
                  <a:srgbClr val="0070C0"/>
                </a:solidFill>
              </a:rPr>
              <a:t>.</a:t>
            </a:r>
            <a:r>
              <a:rPr lang="ru-RU" sz="8000" dirty="0"/>
              <a:t> Вони </a:t>
            </a:r>
            <a:r>
              <a:rPr lang="ru-RU" sz="8000" dirty="0" err="1"/>
              <a:t>можуть</a:t>
            </a:r>
            <a:r>
              <a:rPr lang="ru-RU" sz="8000" dirty="0"/>
              <a:t> </a:t>
            </a:r>
            <a:r>
              <a:rPr lang="ru-RU" sz="8000" dirty="0" err="1"/>
              <a:t>втратити</a:t>
            </a:r>
            <a:r>
              <a:rPr lang="ru-RU" sz="8000" dirty="0"/>
              <a:t> </a:t>
            </a:r>
            <a:r>
              <a:rPr lang="ru-RU" sz="8000" dirty="0" err="1"/>
              <a:t>вплив</a:t>
            </a:r>
            <a:r>
              <a:rPr lang="ru-RU" sz="8000" dirty="0"/>
              <a:t> на Вашу </a:t>
            </a:r>
            <a:r>
              <a:rPr lang="ru-RU" sz="8000" dirty="0" err="1"/>
              <a:t>дитину</a:t>
            </a:r>
            <a:r>
              <a:rPr lang="ru-RU" sz="8000" dirty="0"/>
              <a:t>, а у </a:t>
            </a:r>
            <a:r>
              <a:rPr lang="ru-RU" sz="8000" dirty="0" err="1"/>
              <a:t>дитини</a:t>
            </a:r>
            <a:r>
              <a:rPr lang="ru-RU" sz="8000" dirty="0"/>
              <a:t> </a:t>
            </a:r>
            <a:r>
              <a:rPr lang="ru-RU" sz="8000" dirty="0" err="1"/>
              <a:t>сформується</a:t>
            </a:r>
            <a:r>
              <a:rPr lang="ru-RU" sz="8000" dirty="0"/>
              <a:t> неправильна система </a:t>
            </a:r>
            <a:r>
              <a:rPr lang="ru-RU" sz="8000" dirty="0" err="1"/>
              <a:t>цінностей</a:t>
            </a:r>
            <a:r>
              <a:rPr lang="ru-RU" sz="8000" dirty="0"/>
              <a:t>. </a:t>
            </a:r>
            <a:r>
              <a:rPr lang="ru-RU" sz="8000" dirty="0" err="1"/>
              <a:t>Якщо</a:t>
            </a:r>
            <a:r>
              <a:rPr lang="ru-RU" sz="8000" dirty="0"/>
              <a:t> Ви </a:t>
            </a:r>
            <a:r>
              <a:rPr lang="ru-RU" sz="8000" dirty="0" err="1"/>
              <a:t>ретельно</a:t>
            </a:r>
            <a:r>
              <a:rPr lang="ru-RU" sz="8000" dirty="0"/>
              <a:t> </a:t>
            </a:r>
            <a:r>
              <a:rPr lang="ru-RU" sz="8000" dirty="0" err="1"/>
              <a:t>вибираєте</a:t>
            </a:r>
            <a:r>
              <a:rPr lang="ru-RU" sz="8000" dirty="0"/>
              <a:t> </a:t>
            </a:r>
            <a:r>
              <a:rPr lang="ru-RU" sz="8000" dirty="0" err="1"/>
              <a:t>подарунок</a:t>
            </a:r>
            <a:r>
              <a:rPr lang="ru-RU" sz="8000" dirty="0"/>
              <a:t>, даруйте </a:t>
            </a:r>
            <a:r>
              <a:rPr lang="ru-RU" sz="8000" dirty="0" err="1"/>
              <a:t>його</a:t>
            </a:r>
            <a:r>
              <a:rPr lang="ru-RU" sz="8000" dirty="0"/>
              <a:t> </a:t>
            </a:r>
            <a:r>
              <a:rPr lang="ru-RU" sz="8000" dirty="0" err="1"/>
              <a:t>зі</a:t>
            </a:r>
            <a:r>
              <a:rPr lang="ru-RU" sz="8000" dirty="0"/>
              <a:t> словами </a:t>
            </a:r>
            <a:r>
              <a:rPr lang="ru-RU" sz="8000" i="1" dirty="0">
                <a:solidFill>
                  <a:srgbClr val="0070C0"/>
                </a:solidFill>
              </a:rPr>
              <a:t>«</a:t>
            </a:r>
            <a:r>
              <a:rPr lang="ru-RU" sz="8000" i="1" dirty="0" err="1">
                <a:solidFill>
                  <a:srgbClr val="0070C0"/>
                </a:solidFill>
              </a:rPr>
              <a:t>Цей</a:t>
            </a:r>
            <a:r>
              <a:rPr lang="ru-RU" sz="8000" i="1" dirty="0">
                <a:solidFill>
                  <a:srgbClr val="0070C0"/>
                </a:solidFill>
              </a:rPr>
              <a:t> </a:t>
            </a:r>
            <a:r>
              <a:rPr lang="ru-RU" sz="8000" i="1" dirty="0" err="1">
                <a:solidFill>
                  <a:srgbClr val="0070C0"/>
                </a:solidFill>
              </a:rPr>
              <a:t>подарунок</a:t>
            </a:r>
            <a:r>
              <a:rPr lang="ru-RU" sz="8000" i="1" dirty="0">
                <a:solidFill>
                  <a:srgbClr val="0070C0"/>
                </a:solidFill>
              </a:rPr>
              <a:t> я </a:t>
            </a:r>
            <a:r>
              <a:rPr lang="ru-RU" sz="8000" i="1" dirty="0" err="1">
                <a:solidFill>
                  <a:srgbClr val="0070C0"/>
                </a:solidFill>
              </a:rPr>
              <a:t>вибрав</a:t>
            </a:r>
            <a:r>
              <a:rPr lang="ru-RU" sz="8000" i="1" dirty="0">
                <a:solidFill>
                  <a:srgbClr val="0070C0"/>
                </a:solidFill>
              </a:rPr>
              <a:t> тому, </a:t>
            </a:r>
            <a:r>
              <a:rPr lang="ru-RU" sz="8000" i="1" dirty="0" err="1">
                <a:solidFill>
                  <a:srgbClr val="0070C0"/>
                </a:solidFill>
              </a:rPr>
              <a:t>що</a:t>
            </a:r>
            <a:r>
              <a:rPr lang="ru-RU" sz="8000" i="1" dirty="0">
                <a:solidFill>
                  <a:srgbClr val="0070C0"/>
                </a:solidFill>
              </a:rPr>
              <a:t> </a:t>
            </a:r>
            <a:r>
              <a:rPr lang="ru-RU" sz="8000" i="1" dirty="0" err="1">
                <a:solidFill>
                  <a:srgbClr val="0070C0"/>
                </a:solidFill>
              </a:rPr>
              <a:t>дуже</a:t>
            </a:r>
            <a:r>
              <a:rPr lang="ru-RU" sz="8000" i="1" dirty="0">
                <a:solidFill>
                  <a:srgbClr val="0070C0"/>
                </a:solidFill>
              </a:rPr>
              <a:t> люблю тебе». </a:t>
            </a:r>
            <a:r>
              <a:rPr lang="ru-RU" sz="8000" dirty="0" err="1"/>
              <a:t>Навіть</a:t>
            </a:r>
            <a:r>
              <a:rPr lang="ru-RU" sz="8000" dirty="0"/>
              <a:t> </a:t>
            </a:r>
            <a:r>
              <a:rPr lang="ru-RU" sz="8000" dirty="0" err="1"/>
              <a:t>відмовляючись</a:t>
            </a:r>
            <a:r>
              <a:rPr lang="ru-RU" sz="8000" dirty="0"/>
              <a:t>, </a:t>
            </a:r>
            <a:r>
              <a:rPr lang="ru-RU" sz="8000" dirty="0" err="1"/>
              <a:t>щось</a:t>
            </a:r>
            <a:r>
              <a:rPr lang="ru-RU" sz="8000" dirty="0"/>
              <a:t> </a:t>
            </a:r>
            <a:r>
              <a:rPr lang="ru-RU" sz="8000" dirty="0" err="1"/>
              <a:t>подарувати</a:t>
            </a:r>
            <a:r>
              <a:rPr lang="ru-RU" sz="8000" dirty="0"/>
              <a:t> </a:t>
            </a:r>
            <a:r>
              <a:rPr lang="ru-RU" sz="8000" dirty="0" err="1"/>
              <a:t>можна</a:t>
            </a:r>
            <a:r>
              <a:rPr lang="ru-RU" sz="8000" dirty="0"/>
              <a:t> </a:t>
            </a:r>
            <a:r>
              <a:rPr lang="ru-RU" sz="8000" dirty="0" err="1"/>
              <a:t>виражати</a:t>
            </a:r>
            <a:r>
              <a:rPr lang="ru-RU" sz="8000" dirty="0"/>
              <a:t> </a:t>
            </a:r>
            <a:r>
              <a:rPr lang="ru-RU" sz="8000" dirty="0" err="1"/>
              <a:t>любов</a:t>
            </a:r>
            <a:r>
              <a:rPr lang="ru-RU" sz="8000" dirty="0"/>
              <a:t>. </a:t>
            </a:r>
            <a:r>
              <a:rPr lang="ru-RU" sz="8000" dirty="0" err="1"/>
              <a:t>Наприклад</a:t>
            </a:r>
            <a:r>
              <a:rPr lang="ru-RU" sz="8000" dirty="0"/>
              <a:t> «</a:t>
            </a:r>
            <a:r>
              <a:rPr lang="ru-RU" sz="8000" dirty="0" err="1"/>
              <a:t>Ні</a:t>
            </a:r>
            <a:r>
              <a:rPr lang="ru-RU" sz="8000" dirty="0"/>
              <a:t>, ми не </a:t>
            </a:r>
            <a:r>
              <a:rPr lang="ru-RU" sz="8000" dirty="0" err="1"/>
              <a:t>будемо</a:t>
            </a:r>
            <a:r>
              <a:rPr lang="ru-RU" sz="8000" dirty="0"/>
              <a:t> </a:t>
            </a:r>
            <a:r>
              <a:rPr lang="ru-RU" sz="8000" dirty="0" err="1"/>
              <a:t>купувати</a:t>
            </a:r>
            <a:r>
              <a:rPr lang="ru-RU" sz="8000" dirty="0"/>
              <a:t> </a:t>
            </a:r>
            <a:r>
              <a:rPr lang="ru-RU" sz="8000" dirty="0" err="1"/>
              <a:t>змію</a:t>
            </a:r>
            <a:r>
              <a:rPr lang="ru-RU" sz="8000" dirty="0"/>
              <a:t>, я </a:t>
            </a:r>
            <a:r>
              <a:rPr lang="ru-RU" sz="8000" dirty="0" err="1"/>
              <a:t>дуже</a:t>
            </a:r>
            <a:r>
              <a:rPr lang="ru-RU" sz="8000" dirty="0"/>
              <a:t> сильно люблю тебе».</a:t>
            </a:r>
          </a:p>
          <a:p>
            <a:r>
              <a:rPr lang="ru-RU" sz="8000" dirty="0"/>
              <a:t>4. </a:t>
            </a:r>
            <a:r>
              <a:rPr lang="ru-RU" sz="8000" dirty="0" err="1">
                <a:solidFill>
                  <a:srgbClr val="C00000"/>
                </a:solidFill>
              </a:rPr>
              <a:t>Допомога</a:t>
            </a:r>
            <a:r>
              <a:rPr lang="ru-RU" sz="8000" dirty="0"/>
              <a:t> . </a:t>
            </a:r>
            <a:r>
              <a:rPr lang="ru-RU" sz="8000" i="1" dirty="0">
                <a:solidFill>
                  <a:srgbClr val="0070C0"/>
                </a:solidFill>
              </a:rPr>
              <a:t>Батьки </a:t>
            </a:r>
            <a:r>
              <a:rPr lang="ru-RU" sz="8000" i="1" dirty="0" err="1">
                <a:solidFill>
                  <a:srgbClr val="0070C0"/>
                </a:solidFill>
              </a:rPr>
              <a:t>повинні</a:t>
            </a:r>
            <a:r>
              <a:rPr lang="ru-RU" sz="8000" i="1" dirty="0">
                <a:solidFill>
                  <a:srgbClr val="0070C0"/>
                </a:solidFill>
              </a:rPr>
              <a:t> </a:t>
            </a:r>
            <a:r>
              <a:rPr lang="ru-RU" sz="8000" i="1" dirty="0" err="1">
                <a:solidFill>
                  <a:srgbClr val="0070C0"/>
                </a:solidFill>
              </a:rPr>
              <a:t>постійно</a:t>
            </a:r>
            <a:r>
              <a:rPr lang="ru-RU" sz="8000" i="1" dirty="0">
                <a:solidFill>
                  <a:srgbClr val="0070C0"/>
                </a:solidFill>
              </a:rPr>
              <a:t> </a:t>
            </a:r>
            <a:r>
              <a:rPr lang="ru-RU" sz="8000" i="1" dirty="0" err="1">
                <a:solidFill>
                  <a:srgbClr val="0070C0"/>
                </a:solidFill>
              </a:rPr>
              <a:t>допомагати</a:t>
            </a:r>
            <a:r>
              <a:rPr lang="ru-RU" sz="8000" i="1" dirty="0">
                <a:solidFill>
                  <a:srgbClr val="0070C0"/>
                </a:solidFill>
              </a:rPr>
              <a:t> </a:t>
            </a:r>
            <a:r>
              <a:rPr lang="ru-RU" sz="8000" i="1" dirty="0" err="1">
                <a:solidFill>
                  <a:srgbClr val="0070C0"/>
                </a:solidFill>
              </a:rPr>
              <a:t>своїм</a:t>
            </a:r>
            <a:r>
              <a:rPr lang="ru-RU" sz="8000" i="1" dirty="0">
                <a:solidFill>
                  <a:srgbClr val="0070C0"/>
                </a:solidFill>
              </a:rPr>
              <a:t> </a:t>
            </a:r>
            <a:r>
              <a:rPr lang="ru-RU" sz="8000" i="1" dirty="0" err="1">
                <a:solidFill>
                  <a:srgbClr val="0070C0"/>
                </a:solidFill>
              </a:rPr>
              <a:t>дітям</a:t>
            </a:r>
            <a:r>
              <a:rPr lang="ru-RU" sz="8000" i="1" dirty="0">
                <a:solidFill>
                  <a:srgbClr val="0070C0"/>
                </a:solidFill>
              </a:rPr>
              <a:t>, </a:t>
            </a:r>
            <a:r>
              <a:rPr lang="ru-RU" sz="8000" dirty="0"/>
              <a:t>коли робите для </a:t>
            </a:r>
            <a:r>
              <a:rPr lang="ru-RU" sz="8000" dirty="0" err="1"/>
              <a:t>дитини</a:t>
            </a:r>
            <a:r>
              <a:rPr lang="ru-RU" sz="8000" dirty="0"/>
              <a:t> </a:t>
            </a:r>
            <a:r>
              <a:rPr lang="ru-RU" sz="8000" dirty="0" err="1"/>
              <a:t>щось</a:t>
            </a:r>
            <a:r>
              <a:rPr lang="ru-RU" sz="8000" dirty="0"/>
              <a:t> </a:t>
            </a:r>
            <a:r>
              <a:rPr lang="ru-RU" sz="8000" dirty="0" err="1"/>
              <a:t>особливе</a:t>
            </a:r>
            <a:r>
              <a:rPr lang="ru-RU" sz="8000" dirty="0"/>
              <a:t>, </a:t>
            </a:r>
            <a:r>
              <a:rPr lang="ru-RU" sz="8000" dirty="0" err="1"/>
              <a:t>скажіть</a:t>
            </a:r>
            <a:r>
              <a:rPr lang="ru-RU" sz="8000" dirty="0"/>
              <a:t>, </a:t>
            </a:r>
            <a:r>
              <a:rPr lang="ru-RU" sz="8000" dirty="0" err="1"/>
              <a:t>що</a:t>
            </a:r>
            <a:r>
              <a:rPr lang="ru-RU" sz="8000" dirty="0"/>
              <a:t> </a:t>
            </a:r>
            <a:r>
              <a:rPr lang="ru-RU" sz="8000" dirty="0" err="1"/>
              <a:t>це</a:t>
            </a:r>
            <a:r>
              <a:rPr lang="ru-RU" sz="8000" dirty="0"/>
              <a:t> </a:t>
            </a:r>
            <a:r>
              <a:rPr lang="ru-RU" sz="8000" dirty="0" err="1"/>
              <a:t>ви</a:t>
            </a:r>
            <a:r>
              <a:rPr lang="ru-RU" sz="8000" dirty="0"/>
              <a:t> робите тому, </a:t>
            </a:r>
            <a:r>
              <a:rPr lang="ru-RU" sz="8000" dirty="0" err="1"/>
              <a:t>що</a:t>
            </a:r>
            <a:r>
              <a:rPr lang="ru-RU" sz="8000" dirty="0"/>
              <a:t> </a:t>
            </a:r>
            <a:r>
              <a:rPr lang="ru-RU" sz="8000" dirty="0" err="1"/>
              <a:t>дуже</a:t>
            </a:r>
            <a:r>
              <a:rPr lang="ru-RU" sz="8000" dirty="0"/>
              <a:t> любите </a:t>
            </a:r>
            <a:r>
              <a:rPr lang="ru-RU" sz="8000" dirty="0" err="1"/>
              <a:t>її</a:t>
            </a:r>
            <a:r>
              <a:rPr lang="ru-RU" sz="8000" dirty="0"/>
              <a:t>.</a:t>
            </a:r>
          </a:p>
          <a:p>
            <a:r>
              <a:rPr lang="ru-RU" sz="8000" dirty="0"/>
              <a:t>5. </a:t>
            </a:r>
            <a:r>
              <a:rPr lang="ru-RU" sz="8000" dirty="0">
                <a:solidFill>
                  <a:srgbClr val="C00000"/>
                </a:solidFill>
              </a:rPr>
              <a:t>Ласка . </a:t>
            </a:r>
            <a:r>
              <a:rPr lang="ru-RU" sz="8000" i="1" dirty="0" err="1">
                <a:solidFill>
                  <a:srgbClr val="0070C0"/>
                </a:solidFill>
              </a:rPr>
              <a:t>Кожній</a:t>
            </a:r>
            <a:r>
              <a:rPr lang="ru-RU" sz="8000" i="1" dirty="0">
                <a:solidFill>
                  <a:srgbClr val="0070C0"/>
                </a:solidFill>
              </a:rPr>
              <a:t> </a:t>
            </a:r>
            <a:r>
              <a:rPr lang="ru-RU" sz="8000" i="1" dirty="0" err="1">
                <a:solidFill>
                  <a:srgbClr val="0070C0"/>
                </a:solidFill>
              </a:rPr>
              <a:t>дитині</a:t>
            </a:r>
            <a:r>
              <a:rPr lang="ru-RU" sz="8000" i="1" dirty="0">
                <a:solidFill>
                  <a:srgbClr val="0070C0"/>
                </a:solidFill>
              </a:rPr>
              <a:t> </a:t>
            </a:r>
            <a:r>
              <a:rPr lang="ru-RU" sz="8000" i="1" dirty="0" err="1">
                <a:solidFill>
                  <a:srgbClr val="0070C0"/>
                </a:solidFill>
              </a:rPr>
              <a:t>необхідна</a:t>
            </a:r>
            <a:r>
              <a:rPr lang="ru-RU" sz="8000" i="1" dirty="0">
                <a:solidFill>
                  <a:srgbClr val="0070C0"/>
                </a:solidFill>
              </a:rPr>
              <a:t> ласка. </a:t>
            </a:r>
            <a:r>
              <a:rPr lang="ru-RU" sz="8000" dirty="0"/>
              <a:t>Але є </a:t>
            </a:r>
            <a:r>
              <a:rPr lang="ru-RU" sz="8000" dirty="0" err="1"/>
              <a:t>діти</a:t>
            </a:r>
            <a:r>
              <a:rPr lang="ru-RU" sz="8000" dirty="0"/>
              <a:t> для </a:t>
            </a:r>
            <a:r>
              <a:rPr lang="ru-RU" sz="8000" dirty="0" err="1"/>
              <a:t>яких</a:t>
            </a:r>
            <a:r>
              <a:rPr lang="ru-RU" sz="8000" dirty="0"/>
              <a:t> ласка </a:t>
            </a:r>
            <a:r>
              <a:rPr lang="ru-RU" sz="8000" dirty="0" err="1"/>
              <a:t>найцінніший</a:t>
            </a:r>
            <a:r>
              <a:rPr lang="ru-RU" sz="8000" dirty="0"/>
              <a:t> </a:t>
            </a:r>
            <a:r>
              <a:rPr lang="ru-RU" sz="8000" dirty="0" err="1"/>
              <a:t>вияв</a:t>
            </a:r>
            <a:r>
              <a:rPr lang="ru-RU" sz="8000" dirty="0"/>
              <a:t> </a:t>
            </a:r>
            <a:r>
              <a:rPr lang="ru-RU" sz="8000" dirty="0" err="1"/>
              <a:t>любові</a:t>
            </a:r>
            <a:r>
              <a:rPr lang="ru-RU" sz="8000" dirty="0"/>
              <a:t> </a:t>
            </a:r>
            <a:r>
              <a:rPr lang="ru-RU" sz="8000" dirty="0" err="1"/>
              <a:t>батьків</a:t>
            </a:r>
            <a:r>
              <a:rPr lang="ru-RU" sz="8000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11068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5A353DED-03F7-AB45-95CB-5E839EF6D8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754755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35BF3CEE-5304-5EC5-102E-96E15F414E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407434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312E645-F56F-5477-02FF-EDC9320CEB03}"/>
              </a:ext>
            </a:extLst>
          </p:cNvPr>
          <p:cNvSpPr txBox="1"/>
          <p:nvPr/>
        </p:nvSpPr>
        <p:spPr>
          <a:xfrm>
            <a:off x="901148" y="1336119"/>
            <a:ext cx="8825948" cy="41857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/>
              <a:t>                </a:t>
            </a:r>
            <a:r>
              <a:rPr lang="ru-RU" sz="2800" b="1" dirty="0" err="1">
                <a:solidFill>
                  <a:srgbClr val="C00000"/>
                </a:solidFill>
              </a:rPr>
              <a:t>Ознаки</a:t>
            </a:r>
            <a:r>
              <a:rPr lang="ru-RU" sz="2800" b="1" dirty="0">
                <a:solidFill>
                  <a:srgbClr val="C00000"/>
                </a:solidFill>
              </a:rPr>
              <a:t> </a:t>
            </a:r>
            <a:r>
              <a:rPr lang="ru-RU" sz="2800" b="1" dirty="0" err="1">
                <a:solidFill>
                  <a:srgbClr val="C00000"/>
                </a:solidFill>
              </a:rPr>
              <a:t>адаптації</a:t>
            </a:r>
            <a:r>
              <a:rPr lang="ru-RU" sz="2800" b="1" dirty="0">
                <a:solidFill>
                  <a:srgbClr val="C00000"/>
                </a:solidFill>
              </a:rPr>
              <a:t> </a:t>
            </a:r>
            <a:r>
              <a:rPr lang="ru-RU" sz="2800" b="1" dirty="0" err="1">
                <a:solidFill>
                  <a:srgbClr val="C00000"/>
                </a:solidFill>
              </a:rPr>
              <a:t>дитини</a:t>
            </a:r>
            <a:r>
              <a:rPr lang="ru-RU" sz="2800" b="1" dirty="0">
                <a:solidFill>
                  <a:srgbClr val="C00000"/>
                </a:solidFill>
              </a:rPr>
              <a:t> до </a:t>
            </a:r>
            <a:r>
              <a:rPr lang="ru-RU" sz="2800" b="1" dirty="0" err="1">
                <a:solidFill>
                  <a:srgbClr val="C00000"/>
                </a:solidFill>
              </a:rPr>
              <a:t>школи</a:t>
            </a:r>
            <a:r>
              <a:rPr lang="ru-RU" sz="2800" b="1" dirty="0">
                <a:solidFill>
                  <a:srgbClr val="C00000"/>
                </a:solidFill>
              </a:rPr>
              <a:t>:</a:t>
            </a:r>
          </a:p>
          <a:p>
            <a:endParaRPr lang="ru-RU" dirty="0"/>
          </a:p>
          <a:p>
            <a:r>
              <a:rPr lang="ru-RU" sz="2000" dirty="0"/>
              <a:t>      </a:t>
            </a:r>
            <a:r>
              <a:rPr lang="ru-RU" sz="2000" b="1" dirty="0"/>
              <a:t>1.    </a:t>
            </a:r>
            <a:r>
              <a:rPr lang="ru-RU" sz="2000" b="1" dirty="0" err="1"/>
              <a:t>Процес</a:t>
            </a:r>
            <a:r>
              <a:rPr lang="ru-RU" sz="2000" b="1" dirty="0"/>
              <a:t> </a:t>
            </a:r>
            <a:r>
              <a:rPr lang="ru-RU" sz="2000" b="1" dirty="0" err="1"/>
              <a:t>навчання</a:t>
            </a:r>
            <a:r>
              <a:rPr lang="ru-RU" sz="2000" b="1" dirty="0"/>
              <a:t> </a:t>
            </a:r>
            <a:r>
              <a:rPr lang="ru-RU" sz="2000" b="1" dirty="0" err="1"/>
              <a:t>викликає</a:t>
            </a:r>
            <a:r>
              <a:rPr lang="ru-RU" sz="2000" b="1" dirty="0"/>
              <a:t> у </a:t>
            </a:r>
            <a:r>
              <a:rPr lang="ru-RU" sz="2000" b="1" dirty="0" err="1"/>
              <a:t>першокласника</a:t>
            </a:r>
            <a:r>
              <a:rPr lang="ru-RU" sz="2000" b="1" dirty="0"/>
              <a:t> </a:t>
            </a:r>
            <a:r>
              <a:rPr lang="ru-RU" sz="2000" b="1" dirty="0" err="1"/>
              <a:t>позитивні</a:t>
            </a:r>
            <a:endParaRPr lang="ru-RU" sz="2000" b="1" dirty="0"/>
          </a:p>
          <a:p>
            <a:r>
              <a:rPr lang="ru-RU" sz="2000" b="1" dirty="0"/>
              <a:t>             </a:t>
            </a:r>
            <a:r>
              <a:rPr lang="ru-RU" sz="2000" b="1" dirty="0" err="1"/>
              <a:t>емоції</a:t>
            </a:r>
            <a:r>
              <a:rPr lang="ru-RU" sz="2000" b="1" dirty="0"/>
              <a:t>, </a:t>
            </a:r>
            <a:r>
              <a:rPr lang="ru-RU" sz="2000" b="1" dirty="0" err="1"/>
              <a:t>він</a:t>
            </a:r>
            <a:r>
              <a:rPr lang="ru-RU" sz="2000" b="1" dirty="0"/>
              <a:t> </a:t>
            </a:r>
            <a:r>
              <a:rPr lang="ru-RU" sz="2000" b="1" dirty="0" err="1"/>
              <a:t>упевнений</a:t>
            </a:r>
            <a:r>
              <a:rPr lang="ru-RU" sz="2000" b="1" dirty="0"/>
              <a:t> в </a:t>
            </a:r>
            <a:r>
              <a:rPr lang="ru-RU" sz="2000" b="1" dirty="0" err="1"/>
              <a:t>собі</a:t>
            </a:r>
            <a:r>
              <a:rPr lang="ru-RU" sz="2000" b="1" dirty="0"/>
              <a:t>  і не </a:t>
            </a:r>
            <a:r>
              <a:rPr lang="ru-RU" sz="2000" b="1" dirty="0" err="1"/>
              <a:t>відчуває</a:t>
            </a:r>
            <a:r>
              <a:rPr lang="ru-RU" sz="2000" b="1" dirty="0"/>
              <a:t> страх.</a:t>
            </a:r>
          </a:p>
          <a:p>
            <a:r>
              <a:rPr lang="ru-RU" sz="2000" b="1" dirty="0"/>
              <a:t>      </a:t>
            </a:r>
          </a:p>
          <a:p>
            <a:r>
              <a:rPr lang="ru-RU" sz="2000" b="1" dirty="0"/>
              <a:t>      2.  </a:t>
            </a:r>
            <a:r>
              <a:rPr lang="ru-RU" sz="2000" b="1" dirty="0" err="1"/>
              <a:t>Новоспечений</a:t>
            </a:r>
            <a:r>
              <a:rPr lang="ru-RU" sz="2000" b="1" dirty="0"/>
              <a:t> </a:t>
            </a:r>
            <a:r>
              <a:rPr lang="ru-RU" sz="2000" b="1" dirty="0" err="1"/>
              <a:t>учень</a:t>
            </a:r>
            <a:r>
              <a:rPr lang="ru-RU" sz="2000" b="1" dirty="0"/>
              <a:t> </a:t>
            </a:r>
            <a:r>
              <a:rPr lang="ru-RU" sz="2000" b="1" dirty="0" err="1"/>
              <a:t>справляється</a:t>
            </a:r>
            <a:r>
              <a:rPr lang="ru-RU" sz="2000" b="1" dirty="0"/>
              <a:t> </a:t>
            </a:r>
            <a:r>
              <a:rPr lang="ru-RU" sz="2000" b="1" dirty="0" err="1"/>
              <a:t>зі</a:t>
            </a:r>
            <a:r>
              <a:rPr lang="ru-RU" sz="2000" b="1" dirty="0"/>
              <a:t> </a:t>
            </a:r>
            <a:r>
              <a:rPr lang="ru-RU" sz="2000" b="1" dirty="0" err="1"/>
              <a:t>шкільною</a:t>
            </a:r>
            <a:r>
              <a:rPr lang="ru-RU" sz="2000" b="1" dirty="0"/>
              <a:t> </a:t>
            </a:r>
            <a:r>
              <a:rPr lang="ru-RU" sz="2000" b="1" dirty="0" err="1"/>
              <a:t>програмою</a:t>
            </a:r>
            <a:r>
              <a:rPr lang="ru-RU" sz="2000" b="1" dirty="0"/>
              <a:t>.</a:t>
            </a:r>
          </a:p>
          <a:p>
            <a:r>
              <a:rPr lang="ru-RU" sz="2000" b="1" dirty="0"/>
              <a:t>      </a:t>
            </a:r>
          </a:p>
          <a:p>
            <a:r>
              <a:rPr lang="ru-RU" sz="2000" b="1" dirty="0"/>
              <a:t>      3.  </a:t>
            </a:r>
            <a:r>
              <a:rPr lang="ru-RU" sz="2000" b="1" dirty="0" err="1"/>
              <a:t>Дитина</a:t>
            </a:r>
            <a:r>
              <a:rPr lang="ru-RU" sz="2000" b="1" dirty="0"/>
              <a:t> </a:t>
            </a:r>
            <a:r>
              <a:rPr lang="ru-RU" sz="2000" b="1" dirty="0" err="1"/>
              <a:t>проявляє</a:t>
            </a:r>
            <a:r>
              <a:rPr lang="ru-RU" sz="2000" b="1" dirty="0"/>
              <a:t> </a:t>
            </a:r>
            <a:r>
              <a:rPr lang="ru-RU" sz="2000" b="1" dirty="0" err="1"/>
              <a:t>самостійність</a:t>
            </a:r>
            <a:r>
              <a:rPr lang="ru-RU" sz="2000" b="1" dirty="0"/>
              <a:t> при </a:t>
            </a:r>
            <a:r>
              <a:rPr lang="ru-RU" sz="2000" b="1" dirty="0" err="1"/>
              <a:t>виконанні</a:t>
            </a:r>
            <a:r>
              <a:rPr lang="ru-RU" sz="2000" b="1" dirty="0"/>
              <a:t> </a:t>
            </a:r>
            <a:r>
              <a:rPr lang="ru-RU" sz="2000" b="1" dirty="0" err="1"/>
              <a:t>домашніх</a:t>
            </a:r>
            <a:endParaRPr lang="ru-RU" sz="2000" b="1" dirty="0"/>
          </a:p>
          <a:p>
            <a:r>
              <a:rPr lang="ru-RU" sz="2000" b="1" dirty="0"/>
              <a:t>           </a:t>
            </a:r>
            <a:r>
              <a:rPr lang="ru-RU" sz="2000" b="1" dirty="0" err="1"/>
              <a:t>завдань</a:t>
            </a:r>
            <a:r>
              <a:rPr lang="ru-RU" sz="2000" b="1" dirty="0"/>
              <a:t> і </a:t>
            </a:r>
            <a:r>
              <a:rPr lang="ru-RU" sz="2000" b="1" dirty="0" err="1"/>
              <a:t>звертається</a:t>
            </a:r>
            <a:r>
              <a:rPr lang="ru-RU" sz="2000" b="1" dirty="0"/>
              <a:t> за </a:t>
            </a:r>
            <a:r>
              <a:rPr lang="ru-RU" sz="2000" b="1" dirty="0" err="1"/>
              <a:t>допомогою</a:t>
            </a:r>
            <a:r>
              <a:rPr lang="ru-RU" sz="2000" b="1" dirty="0"/>
              <a:t> до </a:t>
            </a:r>
            <a:r>
              <a:rPr lang="ru-RU" sz="2000" b="1" dirty="0" err="1"/>
              <a:t>мами</a:t>
            </a:r>
            <a:r>
              <a:rPr lang="ru-RU" sz="2000" b="1" dirty="0"/>
              <a:t> </a:t>
            </a:r>
            <a:r>
              <a:rPr lang="ru-RU" sz="2000" b="1" dirty="0" err="1"/>
              <a:t>або</a:t>
            </a:r>
            <a:r>
              <a:rPr lang="ru-RU" sz="2000" b="1" dirty="0"/>
              <a:t> тата </a:t>
            </a:r>
          </a:p>
          <a:p>
            <a:r>
              <a:rPr lang="ru-RU" sz="2000" b="1" dirty="0"/>
              <a:t>           </a:t>
            </a:r>
            <a:r>
              <a:rPr lang="ru-RU" sz="2000" b="1" dirty="0" err="1"/>
              <a:t>тільки</a:t>
            </a:r>
            <a:r>
              <a:rPr lang="ru-RU" sz="2000" b="1" dirty="0"/>
              <a:t> </a:t>
            </a:r>
            <a:r>
              <a:rPr lang="ru-RU" sz="2000" b="1" dirty="0" err="1"/>
              <a:t>після</a:t>
            </a:r>
            <a:r>
              <a:rPr lang="ru-RU" sz="2000" b="1" dirty="0"/>
              <a:t> того, як </a:t>
            </a:r>
            <a:r>
              <a:rPr lang="ru-RU" sz="2000" b="1" dirty="0" err="1"/>
              <a:t>самостійно</a:t>
            </a:r>
            <a:r>
              <a:rPr lang="ru-RU" sz="2000" b="1" dirty="0"/>
              <a:t> </a:t>
            </a:r>
            <a:r>
              <a:rPr lang="ru-RU" sz="2000" b="1" dirty="0" err="1"/>
              <a:t>спробувала</a:t>
            </a:r>
            <a:r>
              <a:rPr lang="ru-RU" sz="2000" b="1" dirty="0"/>
              <a:t> </a:t>
            </a:r>
            <a:r>
              <a:rPr lang="ru-RU" sz="2000" b="1" dirty="0" err="1"/>
              <a:t>його</a:t>
            </a:r>
            <a:r>
              <a:rPr lang="ru-RU" sz="2000" b="1" dirty="0"/>
              <a:t> </a:t>
            </a:r>
            <a:r>
              <a:rPr lang="ru-RU" sz="2000" b="1" dirty="0" err="1"/>
              <a:t>виконати</a:t>
            </a:r>
            <a:r>
              <a:rPr lang="ru-RU" sz="2000" b="1" dirty="0"/>
              <a:t>.</a:t>
            </a:r>
          </a:p>
          <a:p>
            <a:endParaRPr lang="ru-RU" sz="2000" b="1" dirty="0"/>
          </a:p>
          <a:p>
            <a:r>
              <a:rPr lang="ru-RU" sz="2000" b="1" dirty="0"/>
              <a:t>      4.  </a:t>
            </a:r>
            <a:r>
              <a:rPr lang="ru-RU" sz="2000" b="1" dirty="0" err="1"/>
              <a:t>Першокласник</a:t>
            </a:r>
            <a:r>
              <a:rPr lang="ru-RU" sz="2000" b="1" dirty="0"/>
              <a:t> </a:t>
            </a:r>
            <a:r>
              <a:rPr lang="ru-RU" sz="2000" b="1" dirty="0" err="1"/>
              <a:t>задоволений</a:t>
            </a:r>
            <a:r>
              <a:rPr lang="ru-RU" sz="2000" b="1" dirty="0"/>
              <a:t> </a:t>
            </a:r>
            <a:r>
              <a:rPr lang="ru-RU" sz="2000" b="1" dirty="0" err="1"/>
              <a:t>своїми</a:t>
            </a:r>
            <a:r>
              <a:rPr lang="ru-RU" sz="2000" b="1" dirty="0"/>
              <a:t> </a:t>
            </a:r>
            <a:r>
              <a:rPr lang="ru-RU" sz="2000" b="1" dirty="0" err="1"/>
              <a:t>стосунками</a:t>
            </a:r>
            <a:r>
              <a:rPr lang="ru-RU" sz="2000" b="1" dirty="0"/>
              <a:t> з</a:t>
            </a:r>
          </a:p>
          <a:p>
            <a:r>
              <a:rPr lang="ru-RU" sz="2000" b="1" dirty="0"/>
              <a:t>           </a:t>
            </a:r>
            <a:r>
              <a:rPr lang="ru-RU" sz="2000" b="1" dirty="0" err="1"/>
              <a:t>однокласниками</a:t>
            </a:r>
            <a:r>
              <a:rPr lang="ru-RU" sz="2000" b="1" dirty="0"/>
              <a:t> і </a:t>
            </a:r>
            <a:r>
              <a:rPr lang="ru-RU" sz="2000" b="1" dirty="0" err="1"/>
              <a:t>вчителем</a:t>
            </a:r>
            <a:r>
              <a:rPr lang="ru-RU" sz="20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919622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7B6DA532-EB7E-9963-8031-F1E0930A29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2766" y="-1"/>
            <a:ext cx="12284765" cy="72224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916909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96ED4423-DE04-F58A-1278-7623B27D16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260853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25EFED7-58BD-6D5B-F82E-B838431D80F3}"/>
              </a:ext>
            </a:extLst>
          </p:cNvPr>
          <p:cNvSpPr txBox="1"/>
          <p:nvPr/>
        </p:nvSpPr>
        <p:spPr>
          <a:xfrm>
            <a:off x="609600" y="531457"/>
            <a:ext cx="9157252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/>
              <a:t>                         </a:t>
            </a:r>
            <a:r>
              <a:rPr lang="ru-RU" sz="3600" b="1" dirty="0">
                <a:solidFill>
                  <a:srgbClr val="C00000"/>
                </a:solidFill>
              </a:rPr>
              <a:t>Причини </a:t>
            </a:r>
            <a:r>
              <a:rPr lang="ru-RU" sz="3600" b="1" dirty="0" err="1">
                <a:solidFill>
                  <a:srgbClr val="C00000"/>
                </a:solidFill>
              </a:rPr>
              <a:t>дезадаптації</a:t>
            </a:r>
            <a:r>
              <a:rPr lang="ru-RU" sz="3600" b="1" dirty="0">
                <a:solidFill>
                  <a:srgbClr val="C00000"/>
                </a:solidFill>
              </a:rPr>
              <a:t>:</a:t>
            </a:r>
          </a:p>
          <a:p>
            <a:r>
              <a:rPr lang="ru-RU" sz="2400" dirty="0"/>
              <a:t>1. </a:t>
            </a:r>
            <a:r>
              <a:rPr lang="ru-RU" sz="2400" b="1" i="1" dirty="0" err="1">
                <a:solidFill>
                  <a:srgbClr val="0070C0"/>
                </a:solidFill>
              </a:rPr>
              <a:t>Відсутність</a:t>
            </a:r>
            <a:r>
              <a:rPr lang="ru-RU" sz="2400" b="1" i="1" dirty="0">
                <a:solidFill>
                  <a:srgbClr val="0070C0"/>
                </a:solidFill>
              </a:rPr>
              <a:t> </a:t>
            </a:r>
            <a:r>
              <a:rPr lang="ru-RU" sz="2400" b="1" i="1" dirty="0" err="1">
                <a:solidFill>
                  <a:srgbClr val="0070C0"/>
                </a:solidFill>
              </a:rPr>
              <a:t>позитивної</a:t>
            </a:r>
            <a:r>
              <a:rPr lang="ru-RU" sz="2400" b="1" i="1" dirty="0">
                <a:solidFill>
                  <a:srgbClr val="0070C0"/>
                </a:solidFill>
              </a:rPr>
              <a:t> установки</a:t>
            </a:r>
            <a:r>
              <a:rPr lang="ru-RU" sz="2400" dirty="0"/>
              <a:t> </a:t>
            </a:r>
            <a:r>
              <a:rPr lang="ru-RU" sz="2400" dirty="0" err="1"/>
              <a:t>дошкільного</a:t>
            </a:r>
            <a:r>
              <a:rPr lang="ru-RU" sz="2400" dirty="0"/>
              <a:t> </a:t>
            </a:r>
            <a:r>
              <a:rPr lang="ru-RU" sz="2400" dirty="0" err="1"/>
              <a:t>життя</a:t>
            </a:r>
            <a:r>
              <a:rPr lang="ru-RU" sz="2400" dirty="0"/>
              <a:t> </a:t>
            </a:r>
          </a:p>
          <a:p>
            <a:r>
              <a:rPr lang="ru-RU" sz="2400" dirty="0"/>
              <a:t>    (батьки </a:t>
            </a:r>
            <a:r>
              <a:rPr lang="ru-RU" sz="2400" dirty="0" err="1"/>
              <a:t>залякують</a:t>
            </a:r>
            <a:r>
              <a:rPr lang="ru-RU" sz="2400" dirty="0"/>
              <a:t> школою).</a:t>
            </a:r>
          </a:p>
          <a:p>
            <a:endParaRPr lang="ru-RU" sz="2400" dirty="0"/>
          </a:p>
          <a:p>
            <a:r>
              <a:rPr lang="ru-RU" sz="2400" dirty="0"/>
              <a:t>2. </a:t>
            </a:r>
            <a:r>
              <a:rPr lang="ru-RU" sz="2400" b="1" i="1" dirty="0">
                <a:solidFill>
                  <a:srgbClr val="0070C0"/>
                </a:solidFill>
              </a:rPr>
              <a:t>Не </a:t>
            </a:r>
            <a:r>
              <a:rPr lang="ru-RU" sz="2400" b="1" i="1" dirty="0" err="1">
                <a:solidFill>
                  <a:srgbClr val="0070C0"/>
                </a:solidFill>
              </a:rPr>
              <a:t>сформованість</a:t>
            </a:r>
            <a:r>
              <a:rPr lang="ru-RU" sz="2400" b="1" i="1" dirty="0">
                <a:solidFill>
                  <a:srgbClr val="0070C0"/>
                </a:solidFill>
              </a:rPr>
              <a:t> </a:t>
            </a:r>
            <a:r>
              <a:rPr lang="ru-RU" sz="2400" b="1" i="1" dirty="0" err="1">
                <a:solidFill>
                  <a:srgbClr val="0070C0"/>
                </a:solidFill>
              </a:rPr>
              <a:t>продуктивних</a:t>
            </a:r>
            <a:r>
              <a:rPr lang="ru-RU" sz="2400" b="1" i="1" dirty="0">
                <a:solidFill>
                  <a:srgbClr val="0070C0"/>
                </a:solidFill>
              </a:rPr>
              <a:t> форм </a:t>
            </a:r>
            <a:r>
              <a:rPr lang="ru-RU" sz="2400" b="1" i="1" dirty="0" err="1">
                <a:solidFill>
                  <a:srgbClr val="0070C0"/>
                </a:solidFill>
              </a:rPr>
              <a:t>спілкування</a:t>
            </a:r>
            <a:r>
              <a:rPr lang="ru-RU" sz="2400" dirty="0"/>
              <a:t> з</a:t>
            </a:r>
          </a:p>
          <a:p>
            <a:r>
              <a:rPr lang="ru-RU" sz="2400" dirty="0"/>
              <a:t>     ровесниками (</a:t>
            </a:r>
            <a:r>
              <a:rPr lang="ru-RU" sz="2400" dirty="0" err="1"/>
              <a:t>комунікативні</a:t>
            </a:r>
            <a:r>
              <a:rPr lang="ru-RU" sz="2400" dirty="0"/>
              <a:t> </a:t>
            </a:r>
            <a:r>
              <a:rPr lang="ru-RU" sz="2400" dirty="0" err="1"/>
              <a:t>труднощі</a:t>
            </a:r>
            <a:r>
              <a:rPr lang="ru-RU" sz="2400" dirty="0"/>
              <a:t>).</a:t>
            </a:r>
          </a:p>
          <a:p>
            <a:endParaRPr lang="ru-RU" sz="2400" dirty="0"/>
          </a:p>
          <a:p>
            <a:r>
              <a:rPr lang="ru-RU" sz="2400" dirty="0"/>
              <a:t>3. </a:t>
            </a:r>
            <a:r>
              <a:rPr lang="ru-RU" sz="2400" dirty="0" err="1"/>
              <a:t>Незнання</a:t>
            </a:r>
            <a:r>
              <a:rPr lang="ru-RU" sz="2400" dirty="0"/>
              <a:t> </a:t>
            </a:r>
            <a:r>
              <a:rPr lang="ru-RU" sz="2400" dirty="0" err="1"/>
              <a:t>вчителем</a:t>
            </a:r>
            <a:r>
              <a:rPr lang="ru-RU" sz="2400" dirty="0"/>
              <a:t> </a:t>
            </a:r>
            <a:r>
              <a:rPr lang="ru-RU" sz="2400" dirty="0" err="1"/>
              <a:t>індивідуально-психологічних</a:t>
            </a:r>
            <a:endParaRPr lang="ru-RU" sz="2400" dirty="0"/>
          </a:p>
          <a:p>
            <a:r>
              <a:rPr lang="ru-RU" sz="2400" dirty="0"/>
              <a:t>    </a:t>
            </a:r>
            <a:r>
              <a:rPr lang="ru-RU" sz="2400" dirty="0" err="1"/>
              <a:t>особливостей</a:t>
            </a:r>
            <a:r>
              <a:rPr lang="ru-RU" sz="2400" dirty="0"/>
              <a:t> </a:t>
            </a:r>
            <a:r>
              <a:rPr lang="ru-RU" sz="2400" dirty="0" err="1"/>
              <a:t>дитини</a:t>
            </a:r>
            <a:r>
              <a:rPr lang="ru-RU" sz="2400" dirty="0"/>
              <a:t>, </a:t>
            </a:r>
            <a:r>
              <a:rPr lang="ru-RU" sz="2400" b="1" i="1" dirty="0" err="1">
                <a:solidFill>
                  <a:srgbClr val="0070C0"/>
                </a:solidFill>
              </a:rPr>
              <a:t>авторитарний</a:t>
            </a:r>
            <a:r>
              <a:rPr lang="ru-RU" sz="2400" b="1" i="1" dirty="0">
                <a:solidFill>
                  <a:srgbClr val="0070C0"/>
                </a:solidFill>
              </a:rPr>
              <a:t> характер</a:t>
            </a:r>
          </a:p>
          <a:p>
            <a:r>
              <a:rPr lang="ru-RU" sz="2400" b="1" i="1" dirty="0">
                <a:solidFill>
                  <a:srgbClr val="0070C0"/>
                </a:solidFill>
              </a:rPr>
              <a:t>    </a:t>
            </a:r>
            <a:r>
              <a:rPr lang="ru-RU" sz="2400" b="1" i="1" dirty="0" err="1">
                <a:solidFill>
                  <a:srgbClr val="0070C0"/>
                </a:solidFill>
              </a:rPr>
              <a:t>педагогічної</a:t>
            </a:r>
            <a:r>
              <a:rPr lang="ru-RU" sz="2400" b="1" i="1" dirty="0">
                <a:solidFill>
                  <a:srgbClr val="0070C0"/>
                </a:solidFill>
              </a:rPr>
              <a:t> </a:t>
            </a:r>
            <a:r>
              <a:rPr lang="ru-RU" sz="2400" b="1" i="1" dirty="0" err="1">
                <a:solidFill>
                  <a:srgbClr val="0070C0"/>
                </a:solidFill>
              </a:rPr>
              <a:t>діяльності</a:t>
            </a:r>
            <a:r>
              <a:rPr lang="ru-RU" sz="2400" b="1" i="1" dirty="0">
                <a:solidFill>
                  <a:srgbClr val="0070C0"/>
                </a:solidFill>
              </a:rPr>
              <a:t> </a:t>
            </a:r>
            <a:r>
              <a:rPr lang="ru-RU" sz="2400" b="1" i="1" dirty="0" err="1">
                <a:solidFill>
                  <a:srgbClr val="0070C0"/>
                </a:solidFill>
              </a:rPr>
              <a:t>вчителя</a:t>
            </a:r>
            <a:r>
              <a:rPr lang="ru-RU" sz="2400" b="1" i="1" dirty="0">
                <a:solidFill>
                  <a:srgbClr val="0070C0"/>
                </a:solidFill>
              </a:rPr>
              <a:t>.</a:t>
            </a:r>
          </a:p>
          <a:p>
            <a:endParaRPr lang="ru-RU" sz="2400" dirty="0"/>
          </a:p>
          <a:p>
            <a:r>
              <a:rPr lang="ru-RU" sz="2400" dirty="0"/>
              <a:t>4. </a:t>
            </a:r>
            <a:r>
              <a:rPr lang="ru-RU" sz="2400" b="1" i="1" dirty="0" err="1">
                <a:solidFill>
                  <a:srgbClr val="0070C0"/>
                </a:solidFill>
              </a:rPr>
              <a:t>Невідповідність</a:t>
            </a:r>
            <a:r>
              <a:rPr lang="ru-RU" sz="2400" b="1" i="1" dirty="0">
                <a:solidFill>
                  <a:srgbClr val="0070C0"/>
                </a:solidFill>
              </a:rPr>
              <a:t> режиму, </a:t>
            </a:r>
            <a:r>
              <a:rPr lang="ru-RU" sz="2400" b="1" i="1" dirty="0" err="1">
                <a:solidFill>
                  <a:srgbClr val="0070C0"/>
                </a:solidFill>
              </a:rPr>
              <a:t>методів</a:t>
            </a:r>
            <a:r>
              <a:rPr lang="ru-RU" sz="2400" b="1" i="1" dirty="0">
                <a:solidFill>
                  <a:srgbClr val="0070C0"/>
                </a:solidFill>
              </a:rPr>
              <a:t> </a:t>
            </a:r>
            <a:r>
              <a:rPr lang="ru-RU" sz="2400" b="1" i="1" dirty="0" err="1">
                <a:solidFill>
                  <a:srgbClr val="0070C0"/>
                </a:solidFill>
              </a:rPr>
              <a:t>виховання</a:t>
            </a:r>
            <a:r>
              <a:rPr lang="ru-RU" sz="2400" b="1" i="1" dirty="0">
                <a:solidFill>
                  <a:srgbClr val="0070C0"/>
                </a:solidFill>
              </a:rPr>
              <a:t> і в </a:t>
            </a:r>
            <a:r>
              <a:rPr lang="ru-RU" sz="2400" b="1" i="1" dirty="0" err="1">
                <a:solidFill>
                  <a:srgbClr val="0070C0"/>
                </a:solidFill>
              </a:rPr>
              <a:t>школі</a:t>
            </a:r>
            <a:r>
              <a:rPr lang="ru-RU" sz="2400" b="1" i="1" dirty="0">
                <a:solidFill>
                  <a:srgbClr val="0070C0"/>
                </a:solidFill>
              </a:rPr>
              <a:t>, і</a:t>
            </a:r>
          </a:p>
          <a:p>
            <a:r>
              <a:rPr lang="ru-RU" sz="2400" b="1" i="1" dirty="0">
                <a:solidFill>
                  <a:srgbClr val="0070C0"/>
                </a:solidFill>
              </a:rPr>
              <a:t>     </a:t>
            </a:r>
            <a:r>
              <a:rPr lang="ru-RU" sz="2400" b="1" i="1" dirty="0" err="1">
                <a:solidFill>
                  <a:srgbClr val="0070C0"/>
                </a:solidFill>
              </a:rPr>
              <a:t>вдома</a:t>
            </a:r>
            <a:r>
              <a:rPr lang="ru-RU" sz="2400" b="1" i="1" dirty="0">
                <a:solidFill>
                  <a:srgbClr val="0070C0"/>
                </a:solidFill>
              </a:rPr>
              <a:t>.</a:t>
            </a:r>
          </a:p>
          <a:p>
            <a:endParaRPr lang="ru-RU" sz="2400" dirty="0"/>
          </a:p>
          <a:p>
            <a:r>
              <a:rPr lang="ru-RU" sz="2400" dirty="0"/>
              <a:t>5. </a:t>
            </a:r>
            <a:r>
              <a:rPr lang="ru-RU" sz="2400" b="1" i="1" dirty="0" err="1">
                <a:solidFill>
                  <a:srgbClr val="0070C0"/>
                </a:solidFill>
              </a:rPr>
              <a:t>Недостатній</a:t>
            </a:r>
            <a:r>
              <a:rPr lang="ru-RU" sz="2400" b="1" i="1" dirty="0">
                <a:solidFill>
                  <a:srgbClr val="0070C0"/>
                </a:solidFill>
              </a:rPr>
              <a:t> </a:t>
            </a:r>
            <a:r>
              <a:rPr lang="ru-RU" sz="2400" b="1" i="1" dirty="0" err="1">
                <a:solidFill>
                  <a:srgbClr val="0070C0"/>
                </a:solidFill>
              </a:rPr>
              <a:t>інтелектуальний</a:t>
            </a:r>
            <a:r>
              <a:rPr lang="ru-RU" sz="2400" b="1" i="1" dirty="0">
                <a:solidFill>
                  <a:srgbClr val="0070C0"/>
                </a:solidFill>
              </a:rPr>
              <a:t> </a:t>
            </a:r>
            <a:r>
              <a:rPr lang="ru-RU" sz="2400" b="1" i="1" dirty="0" err="1">
                <a:solidFill>
                  <a:srgbClr val="0070C0"/>
                </a:solidFill>
              </a:rPr>
              <a:t>розвиток</a:t>
            </a:r>
            <a:r>
              <a:rPr lang="ru-RU" sz="2400" b="1" i="1" dirty="0">
                <a:solidFill>
                  <a:srgbClr val="0070C0"/>
                </a:solidFill>
              </a:rPr>
              <a:t> </a:t>
            </a:r>
            <a:r>
              <a:rPr lang="ru-RU" sz="2400" b="1" i="1" dirty="0" err="1">
                <a:solidFill>
                  <a:srgbClr val="0070C0"/>
                </a:solidFill>
              </a:rPr>
              <a:t>дитини</a:t>
            </a:r>
            <a:r>
              <a:rPr lang="ru-RU" sz="2400" b="1" i="1" dirty="0">
                <a:solidFill>
                  <a:srgbClr val="0070C0"/>
                </a:solidFill>
              </a:rPr>
              <a:t>,</a:t>
            </a:r>
          </a:p>
          <a:p>
            <a:r>
              <a:rPr lang="ru-RU" sz="2400" dirty="0"/>
              <a:t>    </a:t>
            </a:r>
            <a:r>
              <a:rPr lang="ru-RU" sz="2400" dirty="0" err="1"/>
              <a:t>відсутність</a:t>
            </a:r>
            <a:r>
              <a:rPr lang="ru-RU" sz="2400" dirty="0"/>
              <a:t> </a:t>
            </a:r>
            <a:r>
              <a:rPr lang="ru-RU" sz="2400" dirty="0" err="1"/>
              <a:t>допомоги</a:t>
            </a:r>
            <a:r>
              <a:rPr lang="ru-RU" sz="2400" dirty="0"/>
              <a:t> з боку </a:t>
            </a:r>
            <a:r>
              <a:rPr lang="ru-RU" sz="2400" dirty="0" err="1"/>
              <a:t>батьків</a:t>
            </a:r>
            <a:r>
              <a:rPr lang="ru-RU" sz="2400" dirty="0"/>
              <a:t> і </a:t>
            </a:r>
            <a:r>
              <a:rPr lang="ru-RU" sz="2400" dirty="0" err="1"/>
              <a:t>вчителя</a:t>
            </a:r>
            <a:r>
              <a:rPr lang="ru-RU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580504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D2FD727-F479-09D2-D8C8-3815DAE92A03}"/>
              </a:ext>
            </a:extLst>
          </p:cNvPr>
          <p:cNvSpPr txBox="1"/>
          <p:nvPr/>
        </p:nvSpPr>
        <p:spPr>
          <a:xfrm>
            <a:off x="795130" y="1120676"/>
            <a:ext cx="8719931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4000" b="1" dirty="0" err="1">
                <a:solidFill>
                  <a:srgbClr val="C00000"/>
                </a:solidFill>
              </a:rPr>
              <a:t>Ознаки</a:t>
            </a:r>
            <a:r>
              <a:rPr lang="ru-RU" sz="4000" b="1" dirty="0">
                <a:solidFill>
                  <a:srgbClr val="C00000"/>
                </a:solidFill>
              </a:rPr>
              <a:t> </a:t>
            </a:r>
            <a:r>
              <a:rPr lang="ru-RU" sz="4000" b="1" dirty="0" err="1">
                <a:solidFill>
                  <a:srgbClr val="C00000"/>
                </a:solidFill>
              </a:rPr>
              <a:t>дезадаптації</a:t>
            </a:r>
            <a:r>
              <a:rPr lang="ru-RU" sz="4000" b="1" dirty="0">
                <a:solidFill>
                  <a:srgbClr val="C00000"/>
                </a:solidFill>
              </a:rPr>
              <a:t> : </a:t>
            </a:r>
          </a:p>
          <a:p>
            <a:endParaRPr lang="ru-RU" sz="2400" b="1" dirty="0">
              <a:solidFill>
                <a:srgbClr val="C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b="1" dirty="0" err="1"/>
              <a:t>підвищена</a:t>
            </a:r>
            <a:r>
              <a:rPr lang="ru-RU" sz="2800" b="1" dirty="0"/>
              <a:t> </a:t>
            </a:r>
            <a:r>
              <a:rPr lang="ru-RU" sz="2800" b="1" dirty="0" err="1"/>
              <a:t>стомлюваність</a:t>
            </a:r>
            <a:r>
              <a:rPr lang="ru-RU" sz="2800" b="1" dirty="0"/>
              <a:t>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b="1" dirty="0" err="1"/>
              <a:t>дратівливість</a:t>
            </a:r>
            <a:r>
              <a:rPr lang="ru-RU" sz="2800" b="1" dirty="0"/>
              <a:t>, </a:t>
            </a:r>
            <a:r>
              <a:rPr lang="ru-RU" sz="2800" b="1" dirty="0" err="1"/>
              <a:t>спалахи</a:t>
            </a:r>
            <a:r>
              <a:rPr lang="ru-RU" sz="2800" b="1" dirty="0"/>
              <a:t> </a:t>
            </a:r>
            <a:r>
              <a:rPr lang="ru-RU" sz="2800" b="1" dirty="0" err="1"/>
              <a:t>гніву</a:t>
            </a:r>
            <a:r>
              <a:rPr lang="ru-RU" sz="2800" b="1" dirty="0"/>
              <a:t>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b="1" dirty="0"/>
              <a:t> </a:t>
            </a:r>
            <a:r>
              <a:rPr lang="ru-RU" sz="2800" b="1" dirty="0" err="1"/>
              <a:t>замкнутість</a:t>
            </a:r>
            <a:r>
              <a:rPr lang="ru-RU" sz="2800" b="1" dirty="0"/>
              <a:t>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b="1" dirty="0" err="1"/>
              <a:t>погана</a:t>
            </a:r>
            <a:r>
              <a:rPr lang="ru-RU" sz="2800" b="1" dirty="0"/>
              <a:t> </a:t>
            </a:r>
            <a:r>
              <a:rPr lang="ru-RU" sz="2800" b="1" dirty="0" err="1"/>
              <a:t>успішність</a:t>
            </a:r>
            <a:r>
              <a:rPr lang="ru-RU" sz="2800" b="1" dirty="0"/>
              <a:t>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b="1" dirty="0" err="1"/>
              <a:t>агресивність</a:t>
            </a:r>
            <a:r>
              <a:rPr lang="ru-RU" sz="2800" b="1" dirty="0"/>
              <a:t> </a:t>
            </a:r>
            <a:r>
              <a:rPr lang="ru-RU" sz="2800" b="1" dirty="0" err="1"/>
              <a:t>або</a:t>
            </a:r>
            <a:r>
              <a:rPr lang="ru-RU" sz="2800" b="1" dirty="0"/>
              <a:t>, </a:t>
            </a:r>
            <a:r>
              <a:rPr lang="ru-RU" sz="2800" b="1" dirty="0" err="1"/>
              <a:t>навпаки</a:t>
            </a:r>
            <a:r>
              <a:rPr lang="ru-RU" sz="2800" b="1" dirty="0"/>
              <a:t>, </a:t>
            </a:r>
            <a:r>
              <a:rPr lang="ru-RU" sz="2800" b="1" dirty="0" err="1"/>
              <a:t>надмірна</a:t>
            </a:r>
            <a:r>
              <a:rPr lang="ru-RU" sz="2800" b="1" dirty="0"/>
              <a:t> </a:t>
            </a:r>
            <a:r>
              <a:rPr lang="ru-RU" sz="2800" b="1" dirty="0" err="1"/>
              <a:t>соромливість</a:t>
            </a:r>
            <a:r>
              <a:rPr lang="ru-RU" sz="2800" b="1" dirty="0"/>
              <a:t>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b="1" dirty="0"/>
              <a:t> </a:t>
            </a:r>
            <a:r>
              <a:rPr lang="ru-RU" sz="2800" b="1" dirty="0" err="1"/>
              <a:t>підвищена</a:t>
            </a:r>
            <a:r>
              <a:rPr lang="ru-RU" sz="2800" b="1" dirty="0"/>
              <a:t> </a:t>
            </a:r>
            <a:r>
              <a:rPr lang="ru-RU" sz="2800" b="1" dirty="0" err="1"/>
              <a:t>тривожність</a:t>
            </a:r>
            <a:r>
              <a:rPr lang="ru-RU" sz="2800" b="1" dirty="0"/>
              <a:t>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b="1" dirty="0"/>
              <a:t> </a:t>
            </a:r>
            <a:r>
              <a:rPr lang="ru-RU" sz="2800" b="1" dirty="0" err="1"/>
              <a:t>низька</a:t>
            </a:r>
            <a:r>
              <a:rPr lang="ru-RU" sz="2800" b="1" dirty="0"/>
              <a:t> </a:t>
            </a:r>
            <a:r>
              <a:rPr lang="ru-RU" sz="2800" b="1" dirty="0" err="1"/>
              <a:t>самооцінка</a:t>
            </a:r>
            <a:r>
              <a:rPr lang="ru-RU" sz="28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279115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0AF8247-92D2-F82B-F98F-98946460E7EB}"/>
              </a:ext>
            </a:extLst>
          </p:cNvPr>
          <p:cNvSpPr txBox="1"/>
          <p:nvPr/>
        </p:nvSpPr>
        <p:spPr>
          <a:xfrm>
            <a:off x="901147" y="262524"/>
            <a:ext cx="10482469" cy="65248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4000" b="1" dirty="0">
                <a:solidFill>
                  <a:srgbClr val="C00000"/>
                </a:solidFill>
              </a:rPr>
              <a:t>             Прояви </a:t>
            </a:r>
            <a:r>
              <a:rPr lang="ru-RU" sz="4000" b="1" dirty="0" err="1">
                <a:solidFill>
                  <a:srgbClr val="C00000"/>
                </a:solidFill>
              </a:rPr>
              <a:t>дезадаптації</a:t>
            </a:r>
            <a:r>
              <a:rPr lang="ru-RU" sz="4000" b="1" dirty="0">
                <a:solidFill>
                  <a:srgbClr val="C00000"/>
                </a:solidFill>
              </a:rPr>
              <a:t>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b="1" dirty="0" err="1"/>
              <a:t>відставання</a:t>
            </a:r>
            <a:r>
              <a:rPr lang="ru-RU" sz="2400" b="1" dirty="0"/>
              <a:t> </a:t>
            </a:r>
            <a:r>
              <a:rPr lang="ru-RU" sz="2400" b="1" dirty="0" err="1"/>
              <a:t>від</a:t>
            </a:r>
            <a:r>
              <a:rPr lang="ru-RU" sz="2400" b="1" dirty="0"/>
              <a:t> </a:t>
            </a:r>
            <a:r>
              <a:rPr lang="ru-RU" sz="2400" b="1" dirty="0" err="1"/>
              <a:t>програми</a:t>
            </a:r>
            <a:r>
              <a:rPr lang="ru-RU" sz="2400" b="1" dirty="0"/>
              <a:t>; </a:t>
            </a:r>
          </a:p>
          <a:p>
            <a:endParaRPr lang="ru-RU" sz="2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b="1" dirty="0" err="1"/>
              <a:t>швидка</a:t>
            </a:r>
            <a:r>
              <a:rPr lang="ru-RU" sz="2400" b="1" dirty="0"/>
              <a:t> </a:t>
            </a:r>
            <a:r>
              <a:rPr lang="ru-RU" sz="2400" b="1" dirty="0" err="1"/>
              <a:t>втомлюваність</a:t>
            </a:r>
            <a:r>
              <a:rPr lang="ru-RU" sz="2400" b="1" dirty="0"/>
              <a:t>;</a:t>
            </a:r>
          </a:p>
          <a:p>
            <a:endParaRPr lang="ru-RU" sz="2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b="1" dirty="0"/>
              <a:t> </a:t>
            </a:r>
            <a:r>
              <a:rPr lang="ru-RU" sz="2400" b="1" dirty="0" err="1"/>
              <a:t>недисциплінованість</a:t>
            </a:r>
            <a:r>
              <a:rPr lang="ru-RU" sz="2400" b="1" dirty="0"/>
              <a:t>;</a:t>
            </a:r>
          </a:p>
          <a:p>
            <a:endParaRPr lang="ru-RU" sz="2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b="1" dirty="0"/>
              <a:t> </a:t>
            </a:r>
            <a:r>
              <a:rPr lang="ru-RU" sz="2400" b="1" dirty="0" err="1"/>
              <a:t>невміння</a:t>
            </a:r>
            <a:r>
              <a:rPr lang="ru-RU" sz="2400" b="1" dirty="0"/>
              <a:t> </a:t>
            </a:r>
            <a:r>
              <a:rPr lang="ru-RU" sz="2400" b="1" dirty="0" err="1"/>
              <a:t>будувати</a:t>
            </a:r>
            <a:r>
              <a:rPr lang="ru-RU" sz="2400" b="1" dirty="0"/>
              <a:t> </a:t>
            </a:r>
            <a:r>
              <a:rPr lang="ru-RU" sz="2400" b="1" dirty="0" err="1"/>
              <a:t>відносини</a:t>
            </a:r>
            <a:r>
              <a:rPr lang="ru-RU" sz="2400" b="1" dirty="0"/>
              <a:t> з </a:t>
            </a:r>
            <a:r>
              <a:rPr lang="ru-RU" sz="2400" b="1" dirty="0" err="1"/>
              <a:t>однолітками</a:t>
            </a:r>
            <a:r>
              <a:rPr lang="ru-RU" sz="2400" b="1" dirty="0"/>
              <a:t> та </a:t>
            </a:r>
            <a:r>
              <a:rPr lang="ru-RU" sz="2400" b="1" dirty="0" err="1"/>
              <a:t>дорослими</a:t>
            </a:r>
            <a:r>
              <a:rPr lang="ru-RU" sz="2400" b="1" dirty="0"/>
              <a:t>;</a:t>
            </a:r>
          </a:p>
          <a:p>
            <a:r>
              <a:rPr lang="ru-RU" sz="2400" b="1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b="1" dirty="0" err="1"/>
              <a:t>підвищена</a:t>
            </a:r>
            <a:r>
              <a:rPr lang="ru-RU" sz="2400" b="1" dirty="0"/>
              <a:t> </a:t>
            </a:r>
            <a:r>
              <a:rPr lang="ru-RU" sz="2400" b="1" dirty="0" err="1"/>
              <a:t>тривожність</a:t>
            </a:r>
            <a:r>
              <a:rPr lang="ru-RU" sz="2400" b="1" dirty="0"/>
              <a:t>, </a:t>
            </a:r>
            <a:r>
              <a:rPr lang="ru-RU" sz="2400" b="1" dirty="0" err="1"/>
              <a:t>плаксивість</a:t>
            </a:r>
            <a:r>
              <a:rPr lang="ru-RU" sz="2400" b="1" dirty="0"/>
              <a:t>; </a:t>
            </a:r>
          </a:p>
          <a:p>
            <a:endParaRPr lang="ru-RU" sz="2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b="1" dirty="0" err="1"/>
              <a:t>глибокий</a:t>
            </a:r>
            <a:r>
              <a:rPr lang="ru-RU" sz="2400" b="1" dirty="0"/>
              <a:t> спад </a:t>
            </a:r>
            <a:r>
              <a:rPr lang="ru-RU" sz="2400" b="1" dirty="0" err="1"/>
              <a:t>працездатності</a:t>
            </a:r>
            <a:r>
              <a:rPr lang="ru-RU" sz="2400" b="1" dirty="0"/>
              <a:t> </a:t>
            </a:r>
            <a:r>
              <a:rPr lang="ru-RU" sz="2400" b="1" dirty="0" err="1"/>
              <a:t>наприкінці</a:t>
            </a:r>
            <a:r>
              <a:rPr lang="ru-RU" sz="2400" b="1" dirty="0"/>
              <a:t> дня;</a:t>
            </a:r>
          </a:p>
          <a:p>
            <a:endParaRPr lang="ru-RU" sz="2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b="1" dirty="0"/>
              <a:t> неадекватна </a:t>
            </a:r>
            <a:r>
              <a:rPr lang="ru-RU" sz="2400" b="1" dirty="0" err="1"/>
              <a:t>поведінка</a:t>
            </a:r>
            <a:r>
              <a:rPr lang="ru-RU" sz="2400" b="1" dirty="0"/>
              <a:t>; </a:t>
            </a:r>
          </a:p>
          <a:p>
            <a:endParaRPr lang="ru-RU" sz="2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b="1" dirty="0" err="1"/>
              <a:t>неуспішність</a:t>
            </a:r>
            <a:r>
              <a:rPr lang="ru-RU" sz="2400" b="1" dirty="0"/>
              <a:t> у </a:t>
            </a:r>
            <a:r>
              <a:rPr lang="ru-RU" sz="2400" b="1" dirty="0" err="1"/>
              <a:t>навчанні</a:t>
            </a:r>
            <a:r>
              <a:rPr lang="ru-RU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883915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EE5B02C4-89A3-EDD1-7E69-D0DEA82962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2284765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12304592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88</TotalTime>
  <Words>767</Words>
  <Application>Microsoft Office PowerPoint</Application>
  <PresentationFormat>Широкоэкранный</PresentationFormat>
  <Paragraphs>105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9" baseType="lpstr">
      <vt:lpstr>Arial</vt:lpstr>
      <vt:lpstr>Trebuchet MS</vt:lpstr>
      <vt:lpstr>Wingdings 3</vt:lpstr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         5  потреб першокласника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Dell</dc:creator>
  <cp:lastModifiedBy>Dell</cp:lastModifiedBy>
  <cp:revision>1</cp:revision>
  <dcterms:created xsi:type="dcterms:W3CDTF">2023-02-23T07:30:53Z</dcterms:created>
  <dcterms:modified xsi:type="dcterms:W3CDTF">2023-02-23T08:59:49Z</dcterms:modified>
</cp:coreProperties>
</file>