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63" r:id="rId5"/>
    <p:sldId id="259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99FF"/>
    <a:srgbClr val="009900"/>
    <a:srgbClr val="CC3300"/>
    <a:srgbClr val="FF6600"/>
    <a:srgbClr val="33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19BA5-E0BA-4739-A286-372EB01F055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EE729-506E-407E-B220-7D0D7EAD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55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5B16D-E5C2-411A-9B15-AE17BDB797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6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2211-6150-4F54-BE21-E8877064CED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966-EBE9-4079-91E1-01342AB9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1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2211-6150-4F54-BE21-E8877064CED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966-EBE9-4079-91E1-01342AB9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2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2211-6150-4F54-BE21-E8877064CED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966-EBE9-4079-91E1-01342AB9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9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2211-6150-4F54-BE21-E8877064CED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966-EBE9-4079-91E1-01342AB9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4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2211-6150-4F54-BE21-E8877064CED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966-EBE9-4079-91E1-01342AB9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0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2211-6150-4F54-BE21-E8877064CED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966-EBE9-4079-91E1-01342AB9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2211-6150-4F54-BE21-E8877064CED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966-EBE9-4079-91E1-01342AB9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5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2211-6150-4F54-BE21-E8877064CED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966-EBE9-4079-91E1-01342AB9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6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2211-6150-4F54-BE21-E8877064CED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966-EBE9-4079-91E1-01342AB9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0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2211-6150-4F54-BE21-E8877064CED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966-EBE9-4079-91E1-01342AB9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2211-6150-4F54-BE21-E8877064CED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966-EBE9-4079-91E1-01342AB9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2211-6150-4F54-BE21-E8877064CED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5E966-EBE9-4079-91E1-01342AB9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61650" cy="2160240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rgbClr val="009900"/>
                </a:solidFill>
              </a:rPr>
              <a:t>Правила виживання у кризовій ситуації</a:t>
            </a:r>
            <a:endParaRPr lang="ru-RU" sz="6000" b="1" dirty="0">
              <a:solidFill>
                <a:srgbClr val="00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70000"/>
            <a:ext cx="8064896" cy="46805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4800" b="1" u="sng" dirty="0">
                <a:solidFill>
                  <a:schemeClr val="tx1"/>
                </a:solidFill>
              </a:rPr>
              <a:t>Тема:</a:t>
            </a:r>
            <a:r>
              <a:rPr lang="uk-UA" sz="48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uk-UA" sz="4400" b="1" i="1" dirty="0">
                <a:solidFill>
                  <a:srgbClr val="FF0000"/>
                </a:solidFill>
              </a:rPr>
              <a:t>дихальні вправи на зняття стресу та негативних емоцій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09B58-3517-F8C0-B7A6-A4788BE0C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73" y="4541659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5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60" cy="1224136"/>
          </a:xfrm>
        </p:spPr>
        <p:txBody>
          <a:bodyPr/>
          <a:lstStyle/>
          <a:p>
            <a:r>
              <a:rPr lang="uk-UA" b="1" dirty="0"/>
              <a:t>Вправа 1.   </a:t>
            </a:r>
            <a:r>
              <a:rPr lang="uk-UA" b="1" dirty="0" err="1">
                <a:solidFill>
                  <a:srgbClr val="9933FF"/>
                </a:solidFill>
              </a:rPr>
              <a:t>Обіймашки</a:t>
            </a:r>
            <a:endParaRPr lang="ru-RU" b="1" dirty="0">
              <a:solidFill>
                <a:srgbClr val="9933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5328592" cy="56166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400" dirty="0">
                <a:solidFill>
                  <a:schemeClr val="tx1"/>
                </a:solidFill>
              </a:rPr>
              <a:t>     Для цієї вправи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тобі знадобиться </a:t>
            </a:r>
            <a:r>
              <a:rPr lang="uk-UA" sz="2400" b="1" i="1" dirty="0">
                <a:solidFill>
                  <a:schemeClr val="tx1"/>
                </a:solidFill>
              </a:rPr>
              <a:t>Помічник</a:t>
            </a:r>
            <a:r>
              <a:rPr lang="uk-UA" sz="2400" dirty="0">
                <a:solidFill>
                  <a:schemeClr val="tx1"/>
                </a:solidFill>
              </a:rPr>
              <a:t>. Це можуть бути батьки, брати, сестри, дідусі, бабусі, друг чи подруга.  Але коли їх немає поруч або вони зайняті чимось важливим, </a:t>
            </a:r>
            <a:r>
              <a:rPr lang="uk-UA" sz="2400" b="1" i="1" dirty="0">
                <a:solidFill>
                  <a:schemeClr val="tx1"/>
                </a:solidFill>
              </a:rPr>
              <a:t>Помічником</a:t>
            </a:r>
            <a:r>
              <a:rPr lang="uk-UA" sz="2400" dirty="0">
                <a:solidFill>
                  <a:schemeClr val="tx1"/>
                </a:solidFill>
              </a:rPr>
              <a:t> може бути будь-яка м'яка іграшка або навіть подушечка. Головне – щоб вони тобі подобались і були приємні на дотик.</a:t>
            </a:r>
          </a:p>
          <a:p>
            <a:pPr algn="just"/>
            <a:r>
              <a:rPr lang="uk-UA" sz="2400" b="1" i="1" u="sng" dirty="0">
                <a:solidFill>
                  <a:schemeClr val="tx1"/>
                </a:solidFill>
              </a:rPr>
              <a:t>Тепер сама вправа</a:t>
            </a:r>
            <a:r>
              <a:rPr lang="uk-UA" sz="240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</a:rPr>
              <a:t>    Якщо тобі лячно, страшно, ти чимось розчарований, розгніваний, ображений, переживаєш будь-яку негативну емоцію, обійми свого Помічника. Обійми міцно-міцно, і при цьому глибоко дихай. </a:t>
            </a:r>
            <a:r>
              <a:rPr lang="uk-UA" sz="2400" i="1" dirty="0">
                <a:solidFill>
                  <a:schemeClr val="tx1"/>
                </a:solidFill>
              </a:rPr>
              <a:t>Вдихай повільно через носик, а видихай через ротик</a:t>
            </a:r>
            <a:r>
              <a:rPr lang="uk-UA" sz="2400" dirty="0">
                <a:solidFill>
                  <a:schemeClr val="tx1"/>
                </a:solidFill>
              </a:rPr>
              <a:t>. Видихати слід повільно і сильно,  начебто ти задуваєш свічку. Уяви, що разом з повітрям у тебе з грудей виходить і негативна емоція. Закрий оченята і уяви, що в грудях у тебе частинка блакитного неба, і з кожним видихом ця частинка стає все більш чистою, прозорою і легкою. </a:t>
            </a:r>
          </a:p>
          <a:p>
            <a:pPr algn="just"/>
            <a:r>
              <a:rPr lang="uk-UA" sz="2400" i="1" dirty="0">
                <a:solidFill>
                  <a:schemeClr val="tx1"/>
                </a:solidFill>
              </a:rPr>
              <a:t>    Повторювати вправу </a:t>
            </a:r>
            <a:r>
              <a:rPr lang="uk-UA" sz="2400" dirty="0">
                <a:solidFill>
                  <a:schemeClr val="tx1"/>
                </a:solidFill>
              </a:rPr>
              <a:t>до тих пір, поки твоє «небо» не стане зовсім-зовсім чистим і яскравим.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4" y="1052736"/>
            <a:ext cx="3586451" cy="341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164">
            <a:off x="7029168" y="4162962"/>
            <a:ext cx="1945068" cy="1945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155" flipH="1">
            <a:off x="5715611" y="4442591"/>
            <a:ext cx="2023286" cy="21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5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Вправа 2.   </a:t>
            </a:r>
            <a:r>
              <a:rPr lang="uk-UA" b="1" dirty="0">
                <a:solidFill>
                  <a:srgbClr val="3366FF"/>
                </a:solidFill>
              </a:rPr>
              <a:t>Вітрячок</a:t>
            </a:r>
            <a:endParaRPr lang="ru-RU" b="1" dirty="0">
              <a:solidFill>
                <a:srgbClr val="3366FF"/>
              </a:solidFill>
            </a:endParaRPr>
          </a:p>
        </p:txBody>
      </p:sp>
      <p:pic>
        <p:nvPicPr>
          <p:cNvPr id="4" name="Picture 2" descr="Користь дихальної гімнастики для фізичного розвитку дошкільнят | ЗДО №44  &quot;Попелюш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72" y="4022304"/>
            <a:ext cx="3780928" cy="2835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92514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/>
              <a:t>    Для цієї вправи тобі знадобиться коктейльна соломинка та паперовий вітрячок. А якщо їх немає, тобі на допомогу прийде твоя уява.</a:t>
            </a:r>
          </a:p>
          <a:p>
            <a:pPr marL="0" indent="0" algn="just">
              <a:buNone/>
            </a:pPr>
            <a:r>
              <a:rPr lang="uk-UA" dirty="0"/>
              <a:t>    Візьми соломинку і подуй на вітрячок, щоб він закрутився. Вдихай через ніс, і видувай повітря </a:t>
            </a:r>
            <a:r>
              <a:rPr lang="uk-UA" i="1" u="sng" dirty="0"/>
              <a:t>повільно і сильно, рівним потоком, безшумно та плавно</a:t>
            </a:r>
            <a:r>
              <a:rPr lang="uk-UA" dirty="0"/>
              <a:t>. Якщо соломинки немає, то видихати слід через щілинку між губами. Уяви, як твій «вітрячок» крутиться. Уяви його колір і розмір, уяви який він великий і красивий.  </a:t>
            </a:r>
          </a:p>
          <a:p>
            <a:pPr marL="0" indent="0" algn="just">
              <a:buNone/>
            </a:pPr>
            <a:r>
              <a:rPr lang="uk-UA" dirty="0"/>
              <a:t>    Вправу слід повторити 5-6 разів. Це вирівняє твій емоційний фон і звільнить від негативних емоцій.</a:t>
            </a:r>
          </a:p>
          <a:p>
            <a:pPr marL="0" indent="0" algn="just">
              <a:buNone/>
            </a:pP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87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Вправа</a:t>
            </a:r>
            <a:r>
              <a:rPr lang="ru-RU" b="1" dirty="0"/>
              <a:t> 3. </a:t>
            </a:r>
            <a:r>
              <a:rPr lang="ru-RU" b="1" dirty="0">
                <a:solidFill>
                  <a:srgbClr val="CC3300"/>
                </a:solidFill>
              </a:rPr>
              <a:t>Паровозик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50691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/>
              <a:t>    Вправа проста і легка. Потрібно тільки сісти </a:t>
            </a:r>
            <a:r>
              <a:rPr lang="uk-UA" dirty="0" err="1"/>
              <a:t>зручненко</a:t>
            </a:r>
            <a:r>
              <a:rPr lang="uk-UA" dirty="0"/>
              <a:t>, розправити плечі, заплющити очі і згадати будь-який </a:t>
            </a:r>
            <a:r>
              <a:rPr lang="uk-UA" dirty="0" err="1"/>
              <a:t>мультяшний</a:t>
            </a:r>
            <a:r>
              <a:rPr lang="uk-UA" dirty="0"/>
              <a:t> </a:t>
            </a:r>
            <a:r>
              <a:rPr lang="uk-UA" dirty="0" err="1"/>
              <a:t>паравозик</a:t>
            </a:r>
            <a:r>
              <a:rPr lang="uk-UA" dirty="0"/>
              <a:t>. </a:t>
            </a:r>
          </a:p>
          <a:p>
            <a:pPr marL="0" indent="0" algn="just">
              <a:buNone/>
            </a:pPr>
            <a:r>
              <a:rPr lang="uk-UA" dirty="0"/>
              <a:t>    Ось він поволі зітхає, і ми повторюємо його глибокий вдих-видих. Потім паровозик двічі коротко і швидко вдихає і випускає пар – </a:t>
            </a:r>
            <a:r>
              <a:rPr lang="uk-UA" dirty="0" err="1"/>
              <a:t>пих</a:t>
            </a:r>
            <a:r>
              <a:rPr lang="uk-UA" dirty="0"/>
              <a:t>! </a:t>
            </a:r>
            <a:r>
              <a:rPr lang="uk-UA" dirty="0" err="1"/>
              <a:t>пих</a:t>
            </a:r>
            <a:r>
              <a:rPr lang="uk-UA" dirty="0"/>
              <a:t>! Ми повторюємо ці короткі </a:t>
            </a:r>
            <a:r>
              <a:rPr lang="uk-UA" dirty="0" err="1"/>
              <a:t>вдохи-видохи</a:t>
            </a:r>
            <a:r>
              <a:rPr lang="uk-UA" dirty="0"/>
              <a:t>. Потім знову довге зітхання, і два короткі </a:t>
            </a:r>
            <a:r>
              <a:rPr lang="uk-UA" dirty="0" err="1"/>
              <a:t>вдохи-видохи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r>
              <a:rPr lang="uk-UA" dirty="0"/>
              <a:t>    Вдихаємо через ніс, видихаємо через рот.</a:t>
            </a:r>
          </a:p>
          <a:p>
            <a:pPr marL="0" indent="0" algn="just">
              <a:buNone/>
            </a:pPr>
            <a:r>
              <a:rPr lang="uk-UA" dirty="0"/>
              <a:t>    Вправу повторюємо 1-2 хвилинки, поки не прийдемо у стан рівноваги.</a:t>
            </a:r>
            <a:endParaRPr lang="ru-RU" dirty="0"/>
          </a:p>
        </p:txBody>
      </p:sp>
      <p:pic>
        <p:nvPicPr>
          <p:cNvPr id="1026" name="Picture 2" descr="Паровозик из Ромашково. - ТЕРЕМОК - Страна Ма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3460" r="17395"/>
          <a:stretch/>
        </p:blipFill>
        <p:spPr bwMode="auto">
          <a:xfrm>
            <a:off x="5796136" y="3560631"/>
            <a:ext cx="2781315" cy="3110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178681" y="2204864"/>
            <a:ext cx="2016224" cy="1224136"/>
          </a:xfrm>
          <a:prstGeom prst="cloud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7596336" y="764704"/>
            <a:ext cx="720080" cy="576064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7020272" y="1484784"/>
            <a:ext cx="720080" cy="576064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4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Вправа 4.  </a:t>
            </a:r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Кулька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50405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i="1" dirty="0"/>
              <a:t>   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вправу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, </a:t>
            </a:r>
            <a:r>
              <a:rPr lang="ru-RU" dirty="0" err="1"/>
              <a:t>тримаючи</a:t>
            </a:r>
            <a:r>
              <a:rPr lang="ru-RU" dirty="0"/>
              <a:t> спинку </a:t>
            </a:r>
            <a:r>
              <a:rPr lang="ru-RU" dirty="0" err="1"/>
              <a:t>рівненько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    </a:t>
            </a:r>
            <a:r>
              <a:rPr lang="ru-RU" dirty="0" err="1"/>
              <a:t>Уяви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животику у тебе </a:t>
            </a:r>
            <a:r>
              <a:rPr lang="ru-RU" dirty="0" err="1"/>
              <a:t>надувна</a:t>
            </a:r>
            <a:r>
              <a:rPr lang="ru-RU" dirty="0"/>
              <a:t> кулька. </a:t>
            </a:r>
            <a:r>
              <a:rPr lang="ru-RU" dirty="0" err="1"/>
              <a:t>Вдих</a:t>
            </a:r>
            <a:r>
              <a:rPr lang="ru-RU" dirty="0"/>
              <a:t> носиком - кулька </a:t>
            </a:r>
            <a:r>
              <a:rPr lang="ru-RU" dirty="0" err="1"/>
              <a:t>надувається</a:t>
            </a:r>
            <a:r>
              <a:rPr lang="ru-RU" dirty="0"/>
              <a:t> і </a:t>
            </a:r>
            <a:r>
              <a:rPr lang="ru-RU" dirty="0" err="1"/>
              <a:t>стає</a:t>
            </a:r>
            <a:r>
              <a:rPr lang="ru-RU" dirty="0"/>
              <a:t> велика-велика. Животик </a:t>
            </a:r>
            <a:r>
              <a:rPr lang="ru-RU" dirty="0" err="1"/>
              <a:t>випинається</a:t>
            </a:r>
            <a:r>
              <a:rPr lang="ru-RU" dirty="0"/>
              <a:t>. </a:t>
            </a:r>
            <a:r>
              <a:rPr lang="ru-RU" dirty="0" err="1"/>
              <a:t>Видих</a:t>
            </a:r>
            <a:r>
              <a:rPr lang="ru-RU" dirty="0"/>
              <a:t> - кулька </a:t>
            </a:r>
            <a:r>
              <a:rPr lang="ru-RU" dirty="0" err="1"/>
              <a:t>здувається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звуком </a:t>
            </a:r>
            <a:r>
              <a:rPr lang="ru-RU" i="1" dirty="0"/>
              <a:t>-с-, -з-,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i="1" dirty="0"/>
              <a:t>-ш-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   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вправу</a:t>
            </a:r>
            <a:r>
              <a:rPr lang="ru-RU" dirty="0"/>
              <a:t> 3-4 рази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r="16896"/>
          <a:stretch/>
        </p:blipFill>
        <p:spPr>
          <a:xfrm>
            <a:off x="5652121" y="1260621"/>
            <a:ext cx="3131240" cy="53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6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uk-UA" b="1" dirty="0"/>
              <a:t>Вправа 5.  </a:t>
            </a:r>
            <a:r>
              <a:rPr lang="uk-UA" b="1" dirty="0">
                <a:solidFill>
                  <a:srgbClr val="FF6600"/>
                </a:solidFill>
              </a:rPr>
              <a:t>Чотири на два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968552" cy="52565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/>
              <a:t>    Ця вправа потребує певного місця, де ти можеш зручно влаштуватися. Розправ плечі і заплющ очі. Через ніс вдихай повітря, повільно рахуючи до чотирьох. Потім затримай повітря у грудях і порахуй до двох. Через щілинку між губами видихай повітря, повільно рахуючи до чотирьох. Потім знову затримай дихання і порахуй до двох.</a:t>
            </a:r>
          </a:p>
          <a:p>
            <a:pPr marL="0" indent="0" algn="just">
              <a:buNone/>
            </a:pPr>
            <a:r>
              <a:rPr lang="uk-UA" dirty="0"/>
              <a:t>    Таким чином, вдихи, видихи і паузи між ними мають бути в однаковому темпі, тобто рахувати треба однаково повільно.</a:t>
            </a:r>
          </a:p>
          <a:p>
            <a:pPr marL="0" indent="0" algn="just">
              <a:buNone/>
            </a:pPr>
            <a:r>
              <a:rPr lang="uk-UA" dirty="0"/>
              <a:t>Вправу повторити 5-6 разів.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61" y="3010793"/>
            <a:ext cx="3542192" cy="38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5436096" y="1196752"/>
            <a:ext cx="3024336" cy="1808181"/>
          </a:xfrm>
          <a:prstGeom prst="cloudCallout">
            <a:avLst>
              <a:gd name="adj1" fmla="val 18023"/>
              <a:gd name="adj2" fmla="val 745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25" y="1697758"/>
            <a:ext cx="2495691" cy="8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1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Вправа 6. </a:t>
            </a:r>
            <a:r>
              <a:rPr lang="uk-UA" b="1" dirty="0">
                <a:solidFill>
                  <a:srgbClr val="009900"/>
                </a:solidFill>
              </a:rPr>
              <a:t>Листочок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251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/>
              <a:t>    Заплющ очі і уяви, що у тебе на </a:t>
            </a:r>
            <a:r>
              <a:rPr lang="uk-UA" dirty="0" err="1"/>
              <a:t>долонці</a:t>
            </a:r>
            <a:r>
              <a:rPr lang="uk-UA" dirty="0"/>
              <a:t> лежить листочок. Уяви його форму, колір, розмір. Уяви, це паперовий листочок чи з якоїсь рослини. </a:t>
            </a:r>
          </a:p>
          <a:p>
            <a:pPr marL="0" indent="0" algn="just">
              <a:buNone/>
            </a:pPr>
            <a:r>
              <a:rPr lang="uk-UA" dirty="0"/>
              <a:t>    А тепер обережно, тихенько, через носик набери повітря і сильно-сильно подуй на листочок. Уяви, як він зривається з долоні і злітає угору високо-високо. І поки ти повільно набираєш через носик повітря, він так же повільно опускається назад у твою долоньку.</a:t>
            </a:r>
          </a:p>
          <a:p>
            <a:pPr marL="0" indent="0" algn="just">
              <a:buNone/>
            </a:pPr>
            <a:r>
              <a:rPr lang="uk-UA" dirty="0"/>
              <a:t>    Вправу повторити 5-7 разів.</a:t>
            </a:r>
            <a:endParaRPr lang="ru-RU" dirty="0"/>
          </a:p>
        </p:txBody>
      </p:sp>
      <p:pic>
        <p:nvPicPr>
          <p:cNvPr id="1026" name="Picture 2" descr="Дихальна гімнастика | Champi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15" y="2780928"/>
            <a:ext cx="3380485" cy="3247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00" b="62020"/>
          <a:stretch/>
        </p:blipFill>
        <p:spPr>
          <a:xfrm rot="6333120">
            <a:off x="6244829" y="4084594"/>
            <a:ext cx="432048" cy="616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00" b="62020"/>
          <a:stretch/>
        </p:blipFill>
        <p:spPr>
          <a:xfrm rot="1817146">
            <a:off x="5861225" y="2703812"/>
            <a:ext cx="432048" cy="616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00" b="62020"/>
          <a:stretch/>
        </p:blipFill>
        <p:spPr>
          <a:xfrm rot="17580488">
            <a:off x="6073203" y="1423964"/>
            <a:ext cx="432048" cy="6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4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482" y="476672"/>
            <a:ext cx="2033339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5"/>
          <a:stretch/>
        </p:blipFill>
        <p:spPr>
          <a:xfrm>
            <a:off x="6516216" y="4077072"/>
            <a:ext cx="2343150" cy="1777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88" y="0"/>
            <a:ext cx="8842812" cy="6858000"/>
          </a:xfrm>
        </p:spPr>
        <p:txBody>
          <a:bodyPr/>
          <a:lstStyle/>
          <a:p>
            <a:r>
              <a:rPr lang="uk-UA" b="1" dirty="0">
                <a:solidFill>
                  <a:srgbClr val="009900"/>
                </a:solidFill>
              </a:rPr>
              <a:t>Бажаю тобі </a:t>
            </a:r>
            <a:br>
              <a:rPr lang="uk-UA" b="1" dirty="0">
                <a:solidFill>
                  <a:srgbClr val="009900"/>
                </a:solidFill>
              </a:rPr>
            </a:br>
            <a:r>
              <a:rPr lang="uk-UA" b="1" dirty="0">
                <a:solidFill>
                  <a:srgbClr val="009900"/>
                </a:solidFill>
              </a:rPr>
              <a:t>завжди зберігати спокій </a:t>
            </a:r>
            <a:br>
              <a:rPr lang="uk-UA" b="1" dirty="0">
                <a:solidFill>
                  <a:srgbClr val="009900"/>
                </a:solidFill>
              </a:rPr>
            </a:br>
            <a:r>
              <a:rPr lang="uk-UA" b="1" dirty="0">
                <a:solidFill>
                  <a:srgbClr val="009900"/>
                </a:solidFill>
              </a:rPr>
              <a:t>і бути на позитиві!</a:t>
            </a:r>
            <a:br>
              <a:rPr lang="uk-UA" b="1" dirty="0">
                <a:solidFill>
                  <a:srgbClr val="009900"/>
                </a:solidFill>
              </a:rPr>
            </a:br>
            <a:br>
              <a:rPr lang="uk-UA" dirty="0"/>
            </a:br>
            <a:r>
              <a:rPr lang="uk-UA" b="1" dirty="0">
                <a:solidFill>
                  <a:srgbClr val="0099FF"/>
                </a:solidFill>
              </a:rPr>
              <a:t>Гарного настрою </a:t>
            </a:r>
            <a:br>
              <a:rPr lang="uk-UA" b="1" dirty="0">
                <a:solidFill>
                  <a:srgbClr val="0099FF"/>
                </a:solidFill>
              </a:rPr>
            </a:br>
            <a:r>
              <a:rPr lang="uk-UA" b="1" dirty="0">
                <a:solidFill>
                  <a:srgbClr val="FFCC00"/>
                </a:solidFill>
              </a:rPr>
              <a:t>та мирного неба!</a:t>
            </a:r>
            <a:br>
              <a:rPr lang="uk-UA" b="1" dirty="0">
                <a:solidFill>
                  <a:srgbClr val="FFCC00"/>
                </a:solidFill>
              </a:rPr>
            </a:br>
            <a:br>
              <a:rPr lang="uk-UA" dirty="0"/>
            </a:br>
            <a:br>
              <a:rPr lang="uk-UA" dirty="0"/>
            </a:br>
            <a:r>
              <a:rPr lang="uk-UA" b="1" dirty="0">
                <a:solidFill>
                  <a:srgbClr val="FF0000"/>
                </a:solidFill>
                <a:latin typeface="Georgia" panose="02040502050405020303" pitchFamily="18" charset="0"/>
              </a:rPr>
              <a:t>Дякую за увагу!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82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673</Words>
  <Application>Microsoft Macintosh PowerPoint</Application>
  <PresentationFormat>Экран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Тема Office</vt:lpstr>
      <vt:lpstr>Правила виживання у кризовій ситуації</vt:lpstr>
      <vt:lpstr>Вправа 1.   Обіймашки</vt:lpstr>
      <vt:lpstr>Вправа 2.   Вітрячок</vt:lpstr>
      <vt:lpstr>Вправа 3. Паровозик</vt:lpstr>
      <vt:lpstr>Вправа 4.  Кулька</vt:lpstr>
      <vt:lpstr>Вправа 5.  Чотири на два</vt:lpstr>
      <vt:lpstr>Вправа 6. Листочок</vt:lpstr>
      <vt:lpstr>Бажаю тобі  завжди зберігати спокій  і бути на позитиві!  Гарного настрою  та мирного неба!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виживання</dc:title>
  <dc:creator>Helena</dc:creator>
  <cp:lastModifiedBy>Богдан Оселедько</cp:lastModifiedBy>
  <cp:revision>19</cp:revision>
  <dcterms:created xsi:type="dcterms:W3CDTF">2022-03-23T08:13:29Z</dcterms:created>
  <dcterms:modified xsi:type="dcterms:W3CDTF">2023-03-01T12:16:59Z</dcterms:modified>
</cp:coreProperties>
</file>