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839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63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Arial"/>
                <a:buNone/>
              </a:pPr>
              <a:t>‹#›</a:t>
            </a:fld>
            <a:endParaRPr lang="ru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35375" y="270425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"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АРАБСЬКИЙ ХАЛІФАТ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КЛАС </a:t>
            </a: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Всесвітня історія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Перші халіфи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смерті пророка було вирішено, що державою управлятимуть халіфи - “заступники пророка” (“праведні халіфи”) Перші чотири халіфи були близькими друзями і родичами пророка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Абу Бекр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Омар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Осман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Алі</a:t>
            </a:r>
          </a:p>
          <a:p>
            <a:pPr lvl="0" indent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Надалі кожен правитель арабів називав себе халіфом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025" y="309225"/>
            <a:ext cx="3166650" cy="38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043800" y="4380725"/>
            <a:ext cx="1577100" cy="4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Халіф Алі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4536504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Завоювання арабів за часів перших халіфів.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смерті пророка, державою стали управлять халіфи - “заступники пророка”, які закликали народ рушити в похід за поширення ісламу. Розпочалася доба арабських завоювань.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Причини успіху: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відмінна легка кінноту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поява стремен (винахід китайців)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“священна війна в ім’я Аллаха” (з “невірними”)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загиблий в бою потрапляє до раю й отримує вічне блаженство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32" y="123478"/>
            <a:ext cx="4032448" cy="486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37075" y="195525"/>
            <a:ext cx="2616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Завоювання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896775"/>
            <a:ext cx="2541900" cy="40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Найвизначніші загарбання було здійснено за правління Омара (634-644 рр.) Араби відвоювали у Візантії Сирію, Палестину, Єгипет і Лівію, а в Ірану  - значну частину його західних земель аж до Закавказзя.  Воєнними успіхами арабів сприяли переваги у військовій тактиці.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975" y="195525"/>
            <a:ext cx="6081524" cy="48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912400" y="182225"/>
            <a:ext cx="2804400" cy="48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Омейяди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666425"/>
            <a:ext cx="4362600" cy="431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убивства Османа і Алі, престол захопив намісник Сирії Муавій з роду Омейя, який став засновником нової династії.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кінця VII ст. було підкорено: Вірменію, Південний Азербайджан, частину Пн. Африки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711 р. вони захопили всі африканські володіння Візантії на захід від Єгипту і дали їм арабську назву </a:t>
            </a:r>
            <a:r>
              <a:rPr lang="ru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Магриб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“Захід”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711 р. араби захопили Іспанію, де жили вестготи. Спроба захопити Франкське королівство, проте зазнали поразки під </a:t>
            </a:r>
            <a:r>
              <a:rPr lang="ru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Пуат’є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сході було захоплено: Хіву, Бухару, Самарканд, Афганістан, пн-сх. Індію. Три походи на Константинополь були не вдалими.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832400" y="469300"/>
            <a:ext cx="3999900" cy="451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675" y="383225"/>
            <a:ext cx="4191599" cy="3493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832400" y="3989025"/>
            <a:ext cx="3868200" cy="9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Дамаск став столицею халіфату - </a:t>
            </a:r>
            <a:r>
              <a:rPr lang="ru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Дамаський халіфат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Омейядів, який проіснував близько 90 років (661-750 рр.)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73500" y="197650"/>
            <a:ext cx="3739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Аббасиди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770350"/>
            <a:ext cx="3862800" cy="400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750 р. Омейядів скинула іранська та іракська знать. Халіфом став Абул-Аббас Кривавий, за його наказом знищили всіх Омейядів.</a:t>
            </a:r>
          </a:p>
          <a:p>
            <a:pPr lvl="0" indent="0" algn="just" rtl="0">
              <a:spcBef>
                <a:spcPts val="0"/>
              </a:spcBef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Династія Аббасидів (750-1055 рр.) Столиця Багдад. Багдадський період історії халіфату - “золотий вік Аббасидів”, час небаченої розкоші халіфів. Ті часи і Халіф Гарун аль-Рашид став прототипом героїв казок “Тисяча і одна ніч”</a:t>
            </a:r>
          </a:p>
          <a:p>
            <a:pPr lvl="0" indent="-69850" algn="just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311600" y="3844750"/>
            <a:ext cx="4520700" cy="111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425" y="255350"/>
            <a:ext cx="4741500" cy="45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" sz="3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 презентації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Аравійський півострів та його населення.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Виникнення ісламу та об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єднання арабів.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Завоювання арабів за часів перших халіфів.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Омейяди та Аббасиди.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Суспільний лад халіфату.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Культура халіфату.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Поняття та терміни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ru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</a:t>
            </a:r>
            <a:r>
              <a:rPr lang="ru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слам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одна зі світових релігій; поширена в країнах Азії, Африки.</a:t>
            </a:r>
          </a:p>
          <a:p>
            <a:pPr marL="0" marR="0" lvl="0" indent="-1016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ru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Коран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священна книга мусульман. </a:t>
            </a:r>
          </a:p>
          <a:p>
            <a:pPr marL="0" marR="0" lvl="0" indent="-1016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ru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Халіф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наступник Мухаммада, титул правителя і водночас духовного глави мусульман. </a:t>
            </a:r>
          </a:p>
          <a:p>
            <a:pPr marL="0" marR="0" lvl="0" indent="-1016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ru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Експансія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від лат. розширення, поширення. </a:t>
            </a:r>
          </a:p>
          <a:p>
            <a:pPr marL="0" marR="0" lvl="0" indent="-88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570-632 рр.</a:t>
            </a:r>
            <a:r>
              <a:rPr lang="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роки життя пророка Мухаммада.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 половина VІІ ст.</a:t>
            </a:r>
            <a:r>
              <a:rPr lang="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арабські завоювання.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637 р.</a:t>
            </a:r>
            <a:r>
              <a:rPr lang="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вступ арабів до Єрусалима.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711 р.</a:t>
            </a:r>
            <a:r>
              <a:rPr lang="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завоювання арабами Іспанії.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844575" y="445025"/>
            <a:ext cx="39168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Ключові дати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90525" y="506875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Аравійський півострів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298925"/>
            <a:ext cx="4192800" cy="474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None/>
            </a:pP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Більша частина величезного півострова - це </a:t>
            </a:r>
            <a:r>
              <a:rPr lang="ru" sz="160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пустелі й степи. </a:t>
            </a:r>
          </a:p>
          <a:p>
            <a:pPr marL="0" marR="0" lvl="0" indent="-88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None/>
            </a:pP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південному заході простягається </a:t>
            </a:r>
            <a:r>
              <a:rPr lang="ru" sz="16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Ємен</a:t>
            </a: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країна з родючити землями та багатою тропічною рослинністю.</a:t>
            </a:r>
          </a:p>
          <a:p>
            <a:pPr marL="0" marR="0" lvl="0" indent="-88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None/>
            </a:pP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Середина півострова - </a:t>
            </a:r>
            <a:r>
              <a:rPr lang="ru" sz="16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Неджд</a:t>
            </a: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величезне посушливе плоскогір’я.</a:t>
            </a:r>
          </a:p>
          <a:p>
            <a:pPr marL="0" marR="0" lvl="0" indent="-88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87500"/>
              <a:buFont typeface="Arial"/>
              <a:buNone/>
            </a:pP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Довга  смуга вздовж Червоного моря - </a:t>
            </a:r>
            <a:r>
              <a:rPr lang="ru" sz="16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Хіджаз</a:t>
            </a:r>
            <a:r>
              <a:rPr lang="ru" sz="16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придатна хіба що для рільництва в окремих оазах.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4425" y="1152475"/>
            <a:ext cx="4372100" cy="388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81575"/>
            <a:ext cx="3893100" cy="7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Населення та спосіб життя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4925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Більшість арабів були кочовиками - бедуїнами “жителями пустелі”. Вони розводили кіз, овець і верблюдів. Життя бедуїна неможливо уявити без верблюда. Ця тварина - постійний супутник і засіб існування кочових арабів. </a:t>
            </a:r>
          </a:p>
          <a:p>
            <a:pPr marL="0" marR="0" lvl="0" indent="-1016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Бедуїни жили племенами, які поділялися на роди й сім’ї. У них існувала знать - шейхи і саїди, які мали великі стада худоби, рабів та отримували більшу частку здобичі під чай війн. Єдиної релігії в них не існувало.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2650" y="1195675"/>
            <a:ext cx="4883461" cy="32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Виникнення ісламу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Об’єднання арабів сприяла поява нової релігії - </a:t>
            </a:r>
            <a:r>
              <a:rPr lang="ru" sz="18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ісламу</a:t>
            </a:r>
            <a:r>
              <a:rPr lang="ru" sz="18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 перекладі з арабської - “покірність”). </a:t>
            </a:r>
            <a:endParaRPr lang="ru" sz="1800" b="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які сповідують іслам, називають </a:t>
            </a:r>
            <a:r>
              <a:rPr lang="ru" sz="18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мусульманами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Засновником ціїє релігії став </a:t>
            </a:r>
            <a:r>
              <a:rPr lang="ru" sz="18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Мухаммад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Це ім’я означає “натхненній”, “пророк”.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7945" y="2859782"/>
            <a:ext cx="2889033" cy="205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3326" y="195486"/>
            <a:ext cx="2889032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217500" y="4568875"/>
            <a:ext cx="2904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Мухаммад (570-632 рр.)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35375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Мешканець Мекки Мухаммад народився в бідній родині. У віці 25 років він став казати, що чує голос Бога, який наказує йому залишити торгівлю і проповідувати нову релігію. Мухаммад стверджував, що він знаряддя Боже, наступник пророків Авраама, Мойсея та Ісуса. Згодом навколо Мухаммада почали збиратися прихильники. </a:t>
            </a:r>
            <a:r>
              <a:rPr lang="ru" sz="16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Хіджра</a:t>
            </a:r>
            <a:r>
              <a:rPr lang="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 ісламі вважається початком нової ери в мусульманському літочислені.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6438" y="466025"/>
            <a:ext cx="2577543" cy="392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643438" y="3429006"/>
            <a:ext cx="4188862" cy="1144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Головна святиня мусульман Кааба. За арабськими  переказами, Каабу побудував “праотець євреїв”  Авраам для свого сина Ізмаїла, якого араби важали своїм родоначальником. У ній зберігається “чорний камінь” подарований Богом Адаму.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428610"/>
            <a:ext cx="3999900" cy="4140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Іслам визнавав існування єдиного бога – Аллаха. “ Немає бога, крім Аллаха, і Мухаммад” – пророк його. – головна релігійна формула ісламу.  </a:t>
            </a:r>
          </a:p>
          <a:p>
            <a:pPr marL="0" marR="0" lvl="0" indent="-1016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вигнання з Мекки Мухаммад почав виступати за об’єднання всіх арабів у єдину общину мусульман. Між Мединою і Меккою розгорнулася війна. У 630 р. після повернення пророка до Мекки, більшість арабських племен визнали владу Мухаммада і прийняли іслам.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857752" y="42861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 descr="kaaba_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214296"/>
            <a:ext cx="4089202" cy="30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88750" y="341925"/>
            <a:ext cx="42249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Коран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67400" y="740175"/>
            <a:ext cx="3999900" cy="393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того щоб бути мусульманином, потрібно визнати та виконувати п’ять основних положень: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Вірити в існування єдиного бога - Аллаха.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П’ять разів на день виконувати обов’язкову молитву.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 на рік дотримуватися обов’язкового посту - рамазану - від світанку до заходу сонця.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Витрачати п’яту частину прибутку на милостиню, щоб звільнитися від гріхів.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раз за життя  здійснити паломництво до Мекки й Медини.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950" y="1102913"/>
            <a:ext cx="4406501" cy="293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899</Words>
  <Application>Microsoft Office PowerPoint</Application>
  <PresentationFormat>Экран (16:9)</PresentationFormat>
  <Paragraphs>71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 Light</vt:lpstr>
      <vt:lpstr>АРАБСЬКИЙ ХАЛІФАТ</vt:lpstr>
      <vt:lpstr>Зміст презентації</vt:lpstr>
      <vt:lpstr>Поняття та терміни</vt:lpstr>
      <vt:lpstr>Аравійський півострів</vt:lpstr>
      <vt:lpstr>Населення та спосіб життя </vt:lpstr>
      <vt:lpstr>Виникнення ісламу </vt:lpstr>
      <vt:lpstr>Мухаммад (570-632 рр.)</vt:lpstr>
      <vt:lpstr>Головна святиня мусульман Кааба. За арабськими  переказами, Каабу побудував “праотець євреїв”  Авраам для свого сина Ізмаїла, якого араби важали своїм родоначальником. У ній зберігається “чорний камінь” подарований Богом Адаму.</vt:lpstr>
      <vt:lpstr>Коран</vt:lpstr>
      <vt:lpstr>Перші халіфи</vt:lpstr>
      <vt:lpstr>Завоювання арабів за часів перших халіфів.</vt:lpstr>
      <vt:lpstr>Завоювання</vt:lpstr>
      <vt:lpstr>Омейяди</vt:lpstr>
      <vt:lpstr>Аббасиди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АРАБСЬКИЙ ХАЛІФАТ</dc:title>
  <dc:creator>Admin</dc:creator>
  <cp:lastModifiedBy>1</cp:lastModifiedBy>
  <cp:revision>2</cp:revision>
  <dcterms:modified xsi:type="dcterms:W3CDTF">2018-12-10T12:49:51Z</dcterms:modified>
</cp:coreProperties>
</file>