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86323" autoAdjust="0"/>
  </p:normalViewPr>
  <p:slideViewPr>
    <p:cSldViewPr>
      <p:cViewPr varScale="1">
        <p:scale>
          <a:sx n="91" d="100"/>
          <a:sy n="91" d="100"/>
        </p:scale>
        <p:origin x="12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сб 05.02.22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ана\Desktop\День безпечного інтернету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17120"/>
            <a:ext cx="9130168" cy="68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043" y="332656"/>
            <a:ext cx="8800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ru-RU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безпечного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Інтернету</a:t>
            </a: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86" y="5013176"/>
            <a:ext cx="1617190" cy="15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3552"/>
            <a:ext cx="3810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14" y="4111952"/>
            <a:ext cx="8997578" cy="21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5710"/>
            <a:ext cx="5277460" cy="30193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99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454" y="5229200"/>
            <a:ext cx="6371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latin typeface="Comic Sans MS" panose="030F0702030302020204" pitchFamily="66" charset="0"/>
              </a:rPr>
              <a:t>шкодити</a:t>
            </a:r>
            <a:r>
              <a:rPr lang="ru-RU" sz="2400" b="1" dirty="0">
                <a:latin typeface="Comic Sans MS" panose="030F0702030302020204" pitchFamily="66" charset="0"/>
              </a:rPr>
              <a:t> і не </a:t>
            </a:r>
            <a:r>
              <a:rPr lang="ru-RU" sz="2400" b="1" dirty="0" err="1">
                <a:latin typeface="Comic Sans MS" panose="030F0702030302020204" pitchFamily="66" charset="0"/>
              </a:rPr>
              <a:t>заважати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іншим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користувачам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latin typeface="Comic Sans MS" panose="030F0702030302020204" pitchFamily="66" charset="0"/>
              </a:rPr>
              <a:t>давати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нікому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крім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свої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паролі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навіть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найближчим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друзям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0" y="1552674"/>
            <a:ext cx="5806644" cy="36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53176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Шість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правил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розумного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користувача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Інтернету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ru-RU" dirty="0"/>
          </a:p>
          <a:p>
            <a:r>
              <a:rPr lang="ru-RU" b="1" dirty="0" smtClean="0">
                <a:latin typeface="Comic Sans MS" panose="030F0702030302020204" pitchFamily="66" charset="0"/>
              </a:rPr>
              <a:t>1. Я </a:t>
            </a:r>
            <a:r>
              <a:rPr lang="ru-RU" b="1" dirty="0">
                <a:latin typeface="Comic Sans MS" panose="030F0702030302020204" pitchFamily="66" charset="0"/>
              </a:rPr>
              <a:t>буду </a:t>
            </a:r>
            <a:r>
              <a:rPr lang="ru-RU" b="1" dirty="0" err="1">
                <a:latin typeface="Comic Sans MS" panose="030F0702030302020204" pitchFamily="66" charset="0"/>
              </a:rPr>
              <a:t>поводитись</a:t>
            </a:r>
            <a:r>
              <a:rPr lang="ru-RU" b="1" dirty="0"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latin typeface="Comic Sans MS" panose="030F0702030302020204" pitchFamily="66" charset="0"/>
              </a:rPr>
              <a:t>Інтернеті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чемно</a:t>
            </a:r>
            <a:r>
              <a:rPr lang="ru-RU" b="1" dirty="0">
                <a:latin typeface="Comic Sans MS" panose="030F0702030302020204" pitchFamily="66" charset="0"/>
              </a:rPr>
              <a:t> і не </a:t>
            </a:r>
            <a:r>
              <a:rPr lang="ru-RU" b="1" dirty="0" err="1">
                <a:latin typeface="Comic Sans MS" panose="030F0702030302020204" pitchFamily="66" charset="0"/>
              </a:rPr>
              <a:t>ображати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інших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2. </a:t>
            </a:r>
            <a:r>
              <a:rPr lang="ru-RU" b="1" dirty="0" smtClean="0">
                <a:latin typeface="Comic Sans MS" panose="030F0702030302020204" pitchFamily="66" charset="0"/>
              </a:rPr>
              <a:t>Я </a:t>
            </a:r>
            <a:r>
              <a:rPr lang="ru-RU" b="1" dirty="0">
                <a:latin typeface="Comic Sans MS" panose="030F0702030302020204" pitchFamily="66" charset="0"/>
              </a:rPr>
              <a:t>буду </a:t>
            </a:r>
            <a:r>
              <a:rPr lang="ru-RU" b="1" dirty="0" err="1">
                <a:latin typeface="Comic Sans MS" panose="030F0702030302020204" pitchFamily="66" charset="0"/>
              </a:rPr>
              <a:t>залишати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негарні</a:t>
            </a:r>
            <a:r>
              <a:rPr lang="ru-RU" b="1" dirty="0">
                <a:latin typeface="Comic Sans MS" panose="030F0702030302020204" pitchFamily="66" charset="0"/>
              </a:rPr>
              <a:t> веб-</a:t>
            </a:r>
            <a:r>
              <a:rPr lang="ru-RU" b="1" dirty="0" err="1">
                <a:latin typeface="Comic Sans MS" panose="030F0702030302020204" pitchFamily="66" charset="0"/>
              </a:rPr>
              <a:t>сайти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latin typeface="Comic Sans MS" panose="030F0702030302020204" pitchFamily="66" charset="0"/>
              </a:rPr>
              <a:t>. </a:t>
            </a:r>
            <a:r>
              <a:rPr lang="ru-RU" b="1" dirty="0">
                <a:latin typeface="Comic Sans MS" panose="030F0702030302020204" pitchFamily="66" charset="0"/>
              </a:rPr>
              <a:t>Я буду </a:t>
            </a:r>
            <a:r>
              <a:rPr lang="ru-RU" b="1" dirty="0" err="1">
                <a:latin typeface="Comic Sans MS" panose="030F0702030302020204" pitchFamily="66" charset="0"/>
              </a:rPr>
              <a:t>зберігати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свій</a:t>
            </a:r>
            <a:r>
              <a:rPr lang="ru-RU" b="1" dirty="0">
                <a:latin typeface="Comic Sans MS" panose="030F0702030302020204" pitchFamily="66" charset="0"/>
              </a:rPr>
              <a:t> пароль в </a:t>
            </a:r>
            <a:r>
              <a:rPr lang="ru-RU" b="1" dirty="0" err="1">
                <a:latin typeface="Comic Sans MS" panose="030F0702030302020204" pitchFamily="66" charset="0"/>
              </a:rPr>
              <a:t>таємниці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latin typeface="Comic Sans MS" panose="030F0702030302020204" pitchFamily="66" charset="0"/>
              </a:rPr>
              <a:t>. </a:t>
            </a:r>
            <a:r>
              <a:rPr lang="ru-RU" b="1" dirty="0">
                <a:latin typeface="Comic Sans MS" panose="030F0702030302020204" pitchFamily="66" charset="0"/>
              </a:rPr>
              <a:t>Я буду </a:t>
            </a:r>
            <a:r>
              <a:rPr lang="ru-RU" b="1" dirty="0" err="1">
                <a:latin typeface="Comic Sans MS" panose="030F0702030302020204" pitchFamily="66" charset="0"/>
              </a:rPr>
              <a:t>розповідати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своїм</a:t>
            </a:r>
            <a:r>
              <a:rPr lang="ru-RU" b="1" dirty="0">
                <a:latin typeface="Comic Sans MS" panose="030F0702030302020204" pitchFamily="66" charset="0"/>
              </a:rPr>
              <a:t> батькам про </a:t>
            </a:r>
            <a:r>
              <a:rPr lang="ru-RU" b="1" dirty="0" err="1">
                <a:latin typeface="Comic Sans MS" panose="030F0702030302020204" pitchFamily="66" charset="0"/>
              </a:rPr>
              <a:t>проблеми</a:t>
            </a:r>
            <a:r>
              <a:rPr lang="ru-RU" b="1" dirty="0">
                <a:latin typeface="Comic Sans MS" panose="030F0702030302020204" pitchFamily="66" charset="0"/>
              </a:rPr>
              <a:t> й </a:t>
            </a:r>
            <a:r>
              <a:rPr lang="ru-RU" b="1" dirty="0" err="1">
                <a:latin typeface="Comic Sans MS" panose="030F0702030302020204" pitchFamily="66" charset="0"/>
              </a:rPr>
              <a:t>користуватися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їхньою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підтримкою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5</a:t>
            </a:r>
            <a:r>
              <a:rPr lang="ru-RU" b="1" dirty="0" smtClean="0">
                <a:latin typeface="Comic Sans MS" panose="030F0702030302020204" pitchFamily="66" charset="0"/>
              </a:rPr>
              <a:t>. </a:t>
            </a:r>
            <a:r>
              <a:rPr lang="ru-RU" b="1" dirty="0">
                <a:latin typeface="Comic Sans MS" panose="030F0702030302020204" pitchFamily="66" charset="0"/>
              </a:rPr>
              <a:t>Я буду </a:t>
            </a:r>
            <a:r>
              <a:rPr lang="ru-RU" b="1" dirty="0" err="1">
                <a:latin typeface="Comic Sans MS" panose="030F0702030302020204" pitchFamily="66" charset="0"/>
              </a:rPr>
              <a:t>шукати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цікаві</a:t>
            </a:r>
            <a:r>
              <a:rPr lang="ru-RU" b="1" dirty="0">
                <a:latin typeface="Comic Sans MS" panose="030F0702030302020204" pitchFamily="66" charset="0"/>
              </a:rPr>
              <a:t> веб-</a:t>
            </a:r>
            <a:r>
              <a:rPr lang="ru-RU" b="1" dirty="0" err="1">
                <a:latin typeface="Comic Sans MS" panose="030F0702030302020204" pitchFamily="66" charset="0"/>
              </a:rPr>
              <a:t>сайти</a:t>
            </a:r>
            <a:r>
              <a:rPr lang="ru-RU" b="1" dirty="0">
                <a:latin typeface="Comic Sans MS" panose="030F0702030302020204" pitchFamily="66" charset="0"/>
              </a:rPr>
              <a:t> й </a:t>
            </a:r>
            <a:r>
              <a:rPr lang="ru-RU" b="1" dirty="0" err="1">
                <a:latin typeface="Comic Sans MS" panose="030F0702030302020204" pitchFamily="66" charset="0"/>
              </a:rPr>
              <a:t>ділитися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посиланнями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зі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своїми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друзями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  <a:p>
            <a:endParaRPr lang="ru-RU" b="1" dirty="0">
              <a:latin typeface="Comic Sans MS" panose="030F0702030302020204" pitchFamily="66" charset="0"/>
            </a:endParaRPr>
          </a:p>
          <a:p>
            <a:r>
              <a:rPr lang="ru-RU" b="1" dirty="0">
                <a:latin typeface="Comic Sans MS" panose="030F0702030302020204" pitchFamily="66" charset="0"/>
              </a:rPr>
              <a:t>6</a:t>
            </a:r>
            <a:r>
              <a:rPr lang="ru-RU" b="1" dirty="0" smtClean="0">
                <a:latin typeface="Comic Sans MS" panose="030F0702030302020204" pitchFamily="66" charset="0"/>
              </a:rPr>
              <a:t>. </a:t>
            </a:r>
            <a:r>
              <a:rPr lang="ru-RU" b="1" dirty="0">
                <a:latin typeface="Comic Sans MS" panose="030F0702030302020204" pitchFamily="66" charset="0"/>
              </a:rPr>
              <a:t>Я знаю, </a:t>
            </a:r>
            <a:r>
              <a:rPr lang="ru-RU" b="1" dirty="0" err="1">
                <a:latin typeface="Comic Sans MS" panose="030F0702030302020204" pitchFamily="66" charset="0"/>
              </a:rPr>
              <a:t>що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можна</a:t>
            </a:r>
            <a:r>
              <a:rPr lang="ru-RU" b="1" dirty="0">
                <a:latin typeface="Comic Sans MS" panose="030F0702030302020204" pitchFamily="66" charset="0"/>
              </a:rPr>
              <a:t> бути легко </a:t>
            </a:r>
            <a:r>
              <a:rPr lang="ru-RU" b="1" dirty="0" err="1">
                <a:latin typeface="Comic Sans MS" panose="030F0702030302020204" pitchFamily="66" charset="0"/>
              </a:rPr>
              <a:t>обманутим</a:t>
            </a:r>
            <a:r>
              <a:rPr lang="ru-RU" b="1" dirty="0">
                <a:latin typeface="Comic Sans MS" panose="030F0702030302020204" pitchFamily="66" charset="0"/>
              </a:rPr>
              <a:t> і не буду </a:t>
            </a:r>
            <a:r>
              <a:rPr lang="ru-RU" b="1" dirty="0" err="1">
                <a:latin typeface="Comic Sans MS" panose="030F0702030302020204" pitchFamily="66" charset="0"/>
              </a:rPr>
              <a:t>повідомляти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реальні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імена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адреси</a:t>
            </a:r>
            <a:r>
              <a:rPr lang="ru-RU" b="1" dirty="0">
                <a:latin typeface="Comic Sans MS" panose="030F0702030302020204" pitchFamily="66" charset="0"/>
              </a:rPr>
              <a:t> й </a:t>
            </a:r>
            <a:r>
              <a:rPr lang="ru-RU" b="1" dirty="0" err="1">
                <a:latin typeface="Comic Sans MS" panose="030F0702030302020204" pitchFamily="66" charset="0"/>
              </a:rPr>
              <a:t>номери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телефонів</a:t>
            </a:r>
            <a:r>
              <a:rPr lang="ru-RU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312" y="404664"/>
            <a:ext cx="82631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День </a:t>
            </a:r>
            <a:r>
              <a:rPr lang="ru-RU" sz="2800" b="1" dirty="0" err="1"/>
              <a:t>безпечного</a:t>
            </a:r>
            <a:r>
              <a:rPr lang="ru-RU" sz="2800" b="1" dirty="0"/>
              <a:t> </a:t>
            </a:r>
            <a:r>
              <a:rPr lang="ru-RU" sz="2800" b="1" dirty="0" err="1"/>
              <a:t>Інтернету</a:t>
            </a:r>
            <a:r>
              <a:rPr lang="ru-RU" sz="2800" b="1" dirty="0"/>
              <a:t> (</a:t>
            </a:r>
            <a:r>
              <a:rPr lang="en-US" sz="2800" b="1" dirty="0"/>
              <a:t>Safer Internet Day) </a:t>
            </a:r>
            <a:r>
              <a:rPr lang="ru-RU" sz="2800" b="1" dirty="0" err="1"/>
              <a:t>відзначається</a:t>
            </a:r>
            <a:r>
              <a:rPr lang="ru-RU" sz="2800" b="1" dirty="0"/>
              <a:t> другого дня (у </a:t>
            </a:r>
            <a:r>
              <a:rPr lang="ru-RU" sz="2800" b="1" dirty="0" err="1"/>
              <a:t>вівторок</a:t>
            </a:r>
            <a:r>
              <a:rPr lang="ru-RU" sz="2800" b="1" dirty="0"/>
              <a:t>), другого </a:t>
            </a:r>
            <a:r>
              <a:rPr lang="ru-RU" sz="2800" b="1" dirty="0" err="1"/>
              <a:t>тижня</a:t>
            </a:r>
            <a:r>
              <a:rPr lang="ru-RU" sz="2800" b="1" dirty="0"/>
              <a:t>, другого </a:t>
            </a:r>
            <a:r>
              <a:rPr lang="ru-RU" sz="2800" b="1" dirty="0" err="1"/>
              <a:t>місяця</a:t>
            </a:r>
            <a:r>
              <a:rPr lang="ru-RU" sz="2800" b="1" dirty="0"/>
              <a:t> (лютого) з 2004 року з метою </a:t>
            </a:r>
            <a:r>
              <a:rPr lang="ru-RU" sz="2800" b="1" dirty="0" err="1"/>
              <a:t>популяризації</a:t>
            </a:r>
            <a:r>
              <a:rPr lang="ru-RU" sz="2800" b="1" dirty="0"/>
              <a:t> </a:t>
            </a:r>
            <a:r>
              <a:rPr lang="ru-RU" sz="2800" b="1" dirty="0" err="1"/>
              <a:t>більш</a:t>
            </a:r>
            <a:r>
              <a:rPr lang="ru-RU" sz="2800" b="1" dirty="0"/>
              <a:t> </a:t>
            </a:r>
            <a:r>
              <a:rPr lang="ru-RU" sz="2800" b="1" dirty="0" err="1"/>
              <a:t>безпечнішого</a:t>
            </a:r>
            <a:r>
              <a:rPr lang="ru-RU" sz="2800" b="1" dirty="0"/>
              <a:t> і </a:t>
            </a:r>
            <a:r>
              <a:rPr lang="ru-RU" sz="2800" b="1" dirty="0" err="1"/>
              <a:t>більш</a:t>
            </a:r>
            <a:r>
              <a:rPr lang="ru-RU" sz="2800" b="1" dirty="0"/>
              <a:t> </a:t>
            </a:r>
            <a:r>
              <a:rPr lang="ru-RU" sz="2800" b="1" dirty="0" err="1"/>
              <a:t>відповідального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онлайн-</a:t>
            </a:r>
            <a:r>
              <a:rPr lang="ru-RU" sz="2800" b="1" dirty="0" err="1"/>
              <a:t>технологій</a:t>
            </a:r>
            <a:r>
              <a:rPr lang="ru-RU" sz="2800" b="1" dirty="0"/>
              <a:t> і </a:t>
            </a:r>
            <a:r>
              <a:rPr lang="ru-RU" sz="2800" b="1" dirty="0" err="1"/>
              <a:t>мобільних</a:t>
            </a:r>
            <a:r>
              <a:rPr lang="ru-RU" sz="2800" b="1" dirty="0"/>
              <a:t> </a:t>
            </a:r>
            <a:r>
              <a:rPr lang="ru-RU" sz="2800" b="1" dirty="0" err="1"/>
              <a:t>телефонів</a:t>
            </a:r>
            <a:r>
              <a:rPr lang="ru-RU" sz="2800" b="1" dirty="0"/>
              <a:t>, особливо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і </a:t>
            </a:r>
            <a:r>
              <a:rPr lang="ru-RU" sz="2800" b="1" dirty="0" err="1"/>
              <a:t>молодих</a:t>
            </a:r>
            <a:r>
              <a:rPr lang="ru-RU" sz="2800" b="1" dirty="0"/>
              <a:t> людей в </a:t>
            </a:r>
            <a:r>
              <a:rPr lang="ru-RU" sz="2800" b="1" dirty="0" err="1"/>
              <a:t>усьому</a:t>
            </a:r>
            <a:r>
              <a:rPr lang="ru-RU" sz="2800" b="1" dirty="0"/>
              <a:t> </a:t>
            </a:r>
            <a:r>
              <a:rPr lang="ru-RU" sz="2800" b="1" dirty="0" err="1"/>
              <a:t>світі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2" y="3436487"/>
            <a:ext cx="4045861" cy="30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188" y="476672"/>
            <a:ext cx="7660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Цього</a:t>
            </a:r>
            <a:r>
              <a:rPr lang="ru-RU" sz="2400" b="1" dirty="0"/>
              <a:t> дня в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країнах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r>
              <a:rPr lang="ru-RU" sz="2400" b="1" dirty="0"/>
              <a:t> </a:t>
            </a:r>
            <a:r>
              <a:rPr lang="ru-RU" sz="2400" b="1" dirty="0" err="1"/>
              <a:t>обговорюються</a:t>
            </a:r>
            <a:r>
              <a:rPr lang="ru-RU" sz="2400" b="1" dirty="0"/>
              <a:t>:</a:t>
            </a:r>
          </a:p>
          <a:p>
            <a:endParaRPr lang="ru-RU" sz="2400" b="1" dirty="0"/>
          </a:p>
          <a:p>
            <a:r>
              <a:rPr lang="ru-RU" sz="2400" b="1" dirty="0"/>
              <a:t>*</a:t>
            </a:r>
            <a:r>
              <a:rPr lang="ru-RU" sz="2400" b="1" dirty="0" smtClean="0"/>
              <a:t>шляхи </a:t>
            </a:r>
            <a:r>
              <a:rPr lang="ru-RU" sz="2400" b="1" dirty="0" err="1" smtClean="0"/>
              <a:t>безпечного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молоддю</a:t>
            </a:r>
            <a:r>
              <a:rPr lang="ru-RU" sz="2400" b="1" dirty="0"/>
              <a:t> </a:t>
            </a:r>
            <a:r>
              <a:rPr lang="ru-RU" sz="2400" b="1" dirty="0" err="1"/>
              <a:t>Інтернету</a:t>
            </a:r>
            <a:r>
              <a:rPr lang="ru-RU" sz="2400" b="1" dirty="0" smtClean="0"/>
              <a:t>,</a:t>
            </a:r>
          </a:p>
          <a:p>
            <a:endParaRPr lang="ru-RU" sz="2400" b="1" dirty="0"/>
          </a:p>
          <a:p>
            <a:r>
              <a:rPr lang="ru-RU" sz="2400" b="1" dirty="0" smtClean="0"/>
              <a:t>*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інтернет-етики</a:t>
            </a:r>
            <a:r>
              <a:rPr lang="ru-RU" sz="2400" b="1" dirty="0" smtClean="0"/>
              <a:t>,</a:t>
            </a:r>
          </a:p>
          <a:p>
            <a:endParaRPr lang="ru-RU" sz="2400" b="1" dirty="0"/>
          </a:p>
          <a:p>
            <a:r>
              <a:rPr lang="ru-RU" sz="2400" b="1" dirty="0" smtClean="0"/>
              <a:t>*</a:t>
            </a:r>
            <a:r>
              <a:rPr lang="ru-RU" sz="2400" b="1" dirty="0" err="1" smtClean="0"/>
              <a:t>загрози</a:t>
            </a:r>
            <a:r>
              <a:rPr lang="ru-RU" sz="2400" b="1" dirty="0" smtClean="0"/>
              <a:t> </a:t>
            </a:r>
            <a:r>
              <a:rPr lang="ru-RU" sz="2400" b="1" dirty="0" err="1"/>
              <a:t>протизаконного</a:t>
            </a:r>
            <a:r>
              <a:rPr lang="ru-RU" sz="2400" b="1" dirty="0"/>
              <a:t> контенту.</a:t>
            </a:r>
          </a:p>
        </p:txBody>
      </p:sp>
      <p:pic>
        <p:nvPicPr>
          <p:cNvPr id="6146" name="Picture 2" descr="C:\Users\Лиана\Desktop\День безпечного інтернету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8" y="3323680"/>
            <a:ext cx="5793224" cy="30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ана\Desktop\День безпечного інтернету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2009 року </a:t>
            </a:r>
            <a:r>
              <a:rPr lang="ru-RU" sz="2000" b="1" dirty="0" err="1"/>
              <a:t>Коаліція</a:t>
            </a:r>
            <a:r>
              <a:rPr lang="ru-RU" sz="2000" b="1" dirty="0"/>
              <a:t> за </a:t>
            </a:r>
            <a:r>
              <a:rPr lang="ru-RU" sz="2000" b="1" dirty="0" err="1"/>
              <a:t>безпеку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 в </a:t>
            </a:r>
            <a:r>
              <a:rPr lang="ru-RU" sz="2000" b="1" dirty="0" err="1"/>
              <a:t>Інтернеті</a:t>
            </a:r>
            <a:r>
              <a:rPr lang="ru-RU" sz="2000" b="1" dirty="0"/>
              <a:t> за </a:t>
            </a:r>
            <a:r>
              <a:rPr lang="ru-RU" sz="2000" b="1" dirty="0" err="1"/>
              <a:t>ініціативи</a:t>
            </a:r>
            <a:r>
              <a:rPr lang="ru-RU" sz="2000" b="1" dirty="0"/>
              <a:t> «Майкрософт </a:t>
            </a:r>
            <a:r>
              <a:rPr lang="ru-RU" sz="2000" b="1" dirty="0" err="1"/>
              <a:t>Україна</a:t>
            </a:r>
            <a:r>
              <a:rPr lang="ru-RU" sz="2000" b="1" dirty="0"/>
              <a:t>» </a:t>
            </a:r>
            <a:r>
              <a:rPr lang="ru-RU" sz="2000" b="1" dirty="0" err="1"/>
              <a:t>оголосила</a:t>
            </a:r>
            <a:r>
              <a:rPr lang="ru-RU" sz="2000" b="1" dirty="0"/>
              <a:t> про запуск </a:t>
            </a:r>
            <a:r>
              <a:rPr lang="ru-RU" sz="2000" b="1" dirty="0" err="1"/>
              <a:t>соціальної</a:t>
            </a:r>
            <a:r>
              <a:rPr lang="ru-RU" sz="2000" b="1" dirty="0"/>
              <a:t> </a:t>
            </a:r>
            <a:r>
              <a:rPr lang="ru-RU" sz="2000" b="1" dirty="0" err="1"/>
              <a:t>кампанії</a:t>
            </a:r>
            <a:r>
              <a:rPr lang="ru-RU" sz="2000" b="1" dirty="0"/>
              <a:t> «</a:t>
            </a:r>
            <a:r>
              <a:rPr lang="ru-RU" sz="2000" b="1" dirty="0" err="1"/>
              <a:t>Місяць</a:t>
            </a:r>
            <a:r>
              <a:rPr lang="ru-RU" sz="2000" b="1" dirty="0"/>
              <a:t> </a:t>
            </a:r>
            <a:r>
              <a:rPr lang="ru-RU" sz="2000" b="1" dirty="0" err="1"/>
              <a:t>безпечного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27483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7 лютого 2017 року День </a:t>
            </a:r>
            <a:r>
              <a:rPr lang="ru-RU" sz="2000" b="1" dirty="0" err="1"/>
              <a:t>безпечного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 </a:t>
            </a:r>
            <a:r>
              <a:rPr lang="ru-RU" sz="2000" b="1" dirty="0" err="1"/>
              <a:t>відзначався</a:t>
            </a:r>
            <a:r>
              <a:rPr lang="ru-RU" sz="2000" b="1" dirty="0"/>
              <a:t> у </a:t>
            </a:r>
            <a:r>
              <a:rPr lang="ru-RU" sz="2000" b="1" dirty="0" err="1"/>
              <a:t>світі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гаслом</a:t>
            </a:r>
            <a:r>
              <a:rPr lang="ru-RU" sz="2000" b="1" dirty="0"/>
              <a:t> «Будь </a:t>
            </a:r>
            <a:r>
              <a:rPr lang="ru-RU" sz="2000" b="1" dirty="0" err="1"/>
              <a:t>зміною</a:t>
            </a:r>
            <a:r>
              <a:rPr lang="ru-RU" sz="2000" b="1" dirty="0"/>
              <a:t>: </a:t>
            </a:r>
            <a:r>
              <a:rPr lang="ru-RU" sz="2000" b="1" dirty="0" err="1"/>
              <a:t>об'єднаймося</a:t>
            </a:r>
            <a:r>
              <a:rPr lang="ru-RU" sz="2000" b="1" dirty="0"/>
              <a:t> для </a:t>
            </a:r>
            <a:r>
              <a:rPr lang="ru-RU" sz="2000" b="1" dirty="0" err="1"/>
              <a:t>кращого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».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6 лютого 2018 року —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гаслом</a:t>
            </a:r>
            <a:r>
              <a:rPr lang="ru-RU" sz="2000" b="1" dirty="0"/>
              <a:t> «</a:t>
            </a:r>
            <a:r>
              <a:rPr lang="ru-RU" sz="2000" b="1" dirty="0" err="1"/>
              <a:t>Створюй</a:t>
            </a:r>
            <a:r>
              <a:rPr lang="ru-RU" sz="2000" b="1" dirty="0"/>
              <a:t>, </a:t>
            </a:r>
            <a:r>
              <a:rPr lang="ru-RU" sz="2000" b="1" dirty="0" err="1"/>
              <a:t>спілкуйся</a:t>
            </a:r>
            <a:r>
              <a:rPr lang="ru-RU" sz="2000" b="1" dirty="0"/>
              <a:t> та </a:t>
            </a:r>
            <a:r>
              <a:rPr lang="ru-RU" sz="2000" b="1" dirty="0" err="1"/>
              <a:t>поважай</a:t>
            </a:r>
            <a:r>
              <a:rPr lang="ru-RU" sz="2000" b="1" dirty="0"/>
              <a:t>: </a:t>
            </a:r>
            <a:r>
              <a:rPr lang="ru-RU" sz="2000" b="1" dirty="0" err="1"/>
              <a:t>кращий</a:t>
            </a:r>
            <a:r>
              <a:rPr lang="ru-RU" sz="2000" b="1" dirty="0"/>
              <a:t> </a:t>
            </a:r>
            <a:r>
              <a:rPr lang="ru-RU" sz="2000" b="1" dirty="0" err="1"/>
              <a:t>Інтернет</a:t>
            </a:r>
            <a:r>
              <a:rPr lang="ru-RU" sz="2000" b="1" dirty="0"/>
              <a:t> </a:t>
            </a:r>
            <a:r>
              <a:rPr lang="ru-RU" sz="2000" b="1" dirty="0" err="1"/>
              <a:t>починається</a:t>
            </a:r>
            <a:r>
              <a:rPr lang="ru-RU" sz="2000" b="1" dirty="0"/>
              <a:t> з тобою», з метою </a:t>
            </a:r>
            <a:r>
              <a:rPr lang="ru-RU" sz="2000" b="1" dirty="0" err="1"/>
              <a:t>залучити</a:t>
            </a:r>
            <a:r>
              <a:rPr lang="ru-RU" sz="2000" b="1" dirty="0"/>
              <a:t> до </a:t>
            </a:r>
            <a:r>
              <a:rPr lang="ru-RU" sz="2000" b="1" dirty="0" err="1"/>
              <a:t>дій</a:t>
            </a:r>
            <a:r>
              <a:rPr lang="ru-RU" sz="2000" b="1" dirty="0"/>
              <a:t> кожного, </a:t>
            </a: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відіграє</a:t>
            </a:r>
            <a:r>
              <a:rPr lang="ru-RU" sz="2000" b="1" dirty="0"/>
              <a:t> свою роль у </a:t>
            </a:r>
            <a:r>
              <a:rPr lang="ru-RU" sz="2000" b="1" dirty="0" err="1"/>
              <a:t>створенні</a:t>
            </a:r>
            <a:r>
              <a:rPr lang="ru-RU" sz="2000" b="1" dirty="0"/>
              <a:t> </a:t>
            </a:r>
            <a:r>
              <a:rPr lang="ru-RU" sz="2000" b="1" dirty="0" err="1"/>
              <a:t>кращого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 для </a:t>
            </a:r>
            <a:r>
              <a:rPr lang="ru-RU" sz="2000" b="1" dirty="0" err="1"/>
              <a:t>всіх</a:t>
            </a:r>
            <a:r>
              <a:rPr lang="ru-RU" sz="2000" b="1" dirty="0"/>
              <a:t>, </a:t>
            </a:r>
            <a:r>
              <a:rPr lang="ru-RU" sz="2000" b="1" dirty="0" err="1"/>
              <a:t>зокрема</a:t>
            </a:r>
            <a:r>
              <a:rPr lang="ru-RU" sz="2000" b="1" dirty="0"/>
              <a:t>, </a:t>
            </a:r>
            <a:r>
              <a:rPr lang="ru-RU" sz="2000" b="1" dirty="0" err="1"/>
              <a:t>наймолодших</a:t>
            </a:r>
            <a:r>
              <a:rPr lang="ru-RU" sz="2000" b="1" dirty="0"/>
              <a:t> </a:t>
            </a:r>
            <a:r>
              <a:rPr lang="ru-RU" sz="2000" b="1" dirty="0" err="1"/>
              <a:t>користувачів</a:t>
            </a:r>
            <a:r>
              <a:rPr lang="ru-RU" sz="2000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3416"/>
            <a:ext cx="2808312" cy="18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64447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День </a:t>
            </a:r>
            <a:r>
              <a:rPr lang="ru-RU" sz="2000" b="1" dirty="0" err="1"/>
              <a:t>безпечного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 </a:t>
            </a:r>
            <a:r>
              <a:rPr lang="ru-RU" sz="2000" b="1" dirty="0" smtClean="0"/>
              <a:t>2022 </a:t>
            </a:r>
            <a:r>
              <a:rPr lang="ru-RU" sz="2000" b="1" dirty="0"/>
              <a:t>року </a:t>
            </a:r>
            <a:r>
              <a:rPr lang="ru-RU" sz="2000" b="1" dirty="0" err="1"/>
              <a:t>відзначається</a:t>
            </a:r>
            <a:r>
              <a:rPr lang="ru-RU" sz="2000" b="1" dirty="0"/>
              <a:t> </a:t>
            </a:r>
            <a:r>
              <a:rPr lang="ru-RU" sz="2000" b="1" dirty="0"/>
              <a:t>8</a:t>
            </a:r>
            <a:r>
              <a:rPr lang="ru-RU" sz="2000" b="1" dirty="0" smtClean="0"/>
              <a:t> </a:t>
            </a:r>
            <a:r>
              <a:rPr lang="ru-RU" sz="2000" b="1" dirty="0"/>
              <a:t>лютого </a:t>
            </a:r>
            <a:r>
              <a:rPr lang="ru-RU" sz="2000" b="1" dirty="0" smtClean="0"/>
              <a:t>2022 </a:t>
            </a:r>
            <a:r>
              <a:rPr lang="ru-RU" sz="2000" b="1" dirty="0"/>
              <a:t>року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гаслом</a:t>
            </a:r>
            <a:r>
              <a:rPr lang="ru-RU" sz="2000" b="1" dirty="0"/>
              <a:t> "Разом для </a:t>
            </a:r>
            <a:r>
              <a:rPr lang="ru-RU" sz="2000" b="1" dirty="0" err="1"/>
              <a:t>найкращого</a:t>
            </a:r>
            <a:r>
              <a:rPr lang="ru-RU" sz="2000" b="1" dirty="0"/>
              <a:t> </a:t>
            </a:r>
            <a:r>
              <a:rPr lang="ru-RU" sz="2000" b="1" dirty="0" err="1"/>
              <a:t>Інтернету</a:t>
            </a:r>
            <a:r>
              <a:rPr lang="ru-RU" sz="2000" b="1" dirty="0"/>
              <a:t>"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5" y="620688"/>
            <a:ext cx="35306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2164"/>
            <a:ext cx="4876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7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8802"/>
            <a:ext cx="301681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092" y="332656"/>
            <a:ext cx="8749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Правила </a:t>
            </a:r>
            <a:r>
              <a:rPr lang="ru-RU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безпеки</a:t>
            </a:r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в </a:t>
            </a:r>
            <a:r>
              <a:rPr lang="ru-RU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Інтернеті</a:t>
            </a:r>
            <a:endParaRPr lang="ru-RU" sz="5400" b="1" cap="none" spc="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</a:t>
            </a: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ля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дітей</a:t>
            </a:r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46564"/>
            <a:ext cx="5412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Нікому</a:t>
            </a:r>
            <a:r>
              <a:rPr lang="ru-RU" sz="2400" b="1" dirty="0">
                <a:latin typeface="Comic Sans MS" panose="030F0702030302020204" pitchFamily="66" charset="0"/>
              </a:rPr>
              <a:t> без </a:t>
            </a:r>
            <a:r>
              <a:rPr lang="ru-RU" sz="2400" b="1" dirty="0" err="1">
                <a:latin typeface="Comic Sans MS" panose="030F0702030302020204" pitchFamily="66" charset="0"/>
              </a:rPr>
              <a:t>дозволу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 не </a:t>
            </a:r>
            <a:r>
              <a:rPr lang="ru-RU" sz="2400" b="1" dirty="0" err="1">
                <a:latin typeface="Comic Sans MS" panose="030F0702030302020204" pitchFamily="66" charset="0"/>
              </a:rPr>
              <a:t>давати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особисту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інформацію</a:t>
            </a:r>
            <a:r>
              <a:rPr lang="ru-RU" sz="2400" b="1" dirty="0">
                <a:latin typeface="Comic Sans MS" panose="030F0702030302020204" pitchFamily="66" charset="0"/>
              </a:rPr>
              <a:t>:  </a:t>
            </a:r>
            <a:r>
              <a:rPr lang="ru-RU" sz="2400" b="1" dirty="0" err="1">
                <a:latin typeface="Comic Sans MS" panose="030F0702030302020204" pitchFamily="66" charset="0"/>
              </a:rPr>
              <a:t>домашню</a:t>
            </a:r>
            <a:r>
              <a:rPr lang="ru-RU" sz="2400" b="1" dirty="0">
                <a:latin typeface="Comic Sans MS" panose="030F0702030302020204" pitchFamily="66" charset="0"/>
              </a:rPr>
              <a:t> адресу, номер </a:t>
            </a:r>
            <a:r>
              <a:rPr lang="ru-RU" sz="2400" b="1" dirty="0" err="1">
                <a:latin typeface="Comic Sans MS" panose="030F0702030302020204" pitchFamily="66" charset="0"/>
              </a:rPr>
              <a:t>домашнього</a:t>
            </a:r>
            <a:r>
              <a:rPr lang="ru-RU" sz="2400" b="1" dirty="0">
                <a:latin typeface="Comic Sans MS" panose="030F0702030302020204" pitchFamily="66" charset="0"/>
              </a:rPr>
              <a:t> телефону, </a:t>
            </a:r>
            <a:r>
              <a:rPr lang="ru-RU" sz="2400" b="1" dirty="0" err="1">
                <a:latin typeface="Comic Sans MS" panose="030F0702030302020204" pitchFamily="66" charset="0"/>
              </a:rPr>
              <a:t>робочу</a:t>
            </a:r>
            <a:r>
              <a:rPr lang="ru-RU" sz="2400" b="1" dirty="0">
                <a:latin typeface="Comic Sans MS" panose="030F0702030302020204" pitchFamily="66" charset="0"/>
              </a:rPr>
              <a:t> адресу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їхній</a:t>
            </a:r>
            <a:r>
              <a:rPr lang="ru-RU" sz="2400" b="1" dirty="0">
                <a:latin typeface="Comic Sans MS" panose="030F0702030302020204" pitchFamily="66" charset="0"/>
              </a:rPr>
              <a:t> номер телефону, </a:t>
            </a:r>
            <a:r>
              <a:rPr lang="ru-RU" sz="2400" b="1" dirty="0" err="1">
                <a:latin typeface="Comic Sans MS" panose="030F0702030302020204" pitchFamily="66" charset="0"/>
              </a:rPr>
              <a:t>назву</a:t>
            </a:r>
            <a:r>
              <a:rPr lang="ru-RU" sz="2400" b="1" dirty="0">
                <a:latin typeface="Comic Sans MS" panose="030F0702030302020204" pitchFamily="66" charset="0"/>
              </a:rPr>
              <a:t> й адресу </a:t>
            </a:r>
            <a:r>
              <a:rPr lang="ru-RU" sz="2400" b="1" dirty="0" err="1">
                <a:latin typeface="Comic Sans MS" panose="030F0702030302020204" pitchFamily="66" charset="0"/>
              </a:rPr>
              <a:t>школи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Якщо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знайдете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якусь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інформацію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турбує</a:t>
            </a:r>
            <a:r>
              <a:rPr lang="ru-RU" sz="2400" b="1" dirty="0">
                <a:latin typeface="Comic Sans MS" panose="030F0702030302020204" pitchFamily="66" charset="0"/>
              </a:rPr>
              <a:t> вас, </a:t>
            </a:r>
            <a:r>
              <a:rPr lang="ru-RU" sz="2400" b="1" dirty="0" err="1">
                <a:latin typeface="Comic Sans MS" panose="030F0702030302020204" pitchFamily="66" charset="0"/>
              </a:rPr>
              <a:t>негайно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сповістіть</a:t>
            </a:r>
            <a:r>
              <a:rPr lang="ru-RU" sz="2400" b="1" dirty="0">
                <a:latin typeface="Comic Sans MS" panose="030F0702030302020204" pitchFamily="66" charset="0"/>
              </a:rPr>
              <a:t> про </a:t>
            </a:r>
            <a:r>
              <a:rPr lang="ru-RU" sz="2400" b="1" dirty="0" err="1"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791360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Ніколи</a:t>
            </a:r>
            <a:r>
              <a:rPr lang="ru-RU" sz="2400" b="1" dirty="0">
                <a:latin typeface="Comic Sans MS" panose="030F0702030302020204" pitchFamily="66" charset="0"/>
              </a:rPr>
              <a:t> не </a:t>
            </a:r>
            <a:r>
              <a:rPr lang="ru-RU" sz="2400" b="1" dirty="0" err="1">
                <a:latin typeface="Comic Sans MS" panose="030F0702030302020204" pitchFamily="66" charset="0"/>
              </a:rPr>
              <a:t>погоджуватися</a:t>
            </a:r>
            <a:r>
              <a:rPr lang="ru-RU" sz="2400" b="1" dirty="0">
                <a:latin typeface="Comic Sans MS" panose="030F0702030302020204" pitchFamily="66" charset="0"/>
              </a:rPr>
              <a:t> на </a:t>
            </a:r>
            <a:r>
              <a:rPr lang="ru-RU" sz="2400" b="1" dirty="0" err="1">
                <a:latin typeface="Comic Sans MS" panose="030F0702030302020204" pitchFamily="66" charset="0"/>
              </a:rPr>
              <a:t>зустріч</a:t>
            </a:r>
            <a:r>
              <a:rPr lang="ru-RU" sz="2400" b="1" dirty="0">
                <a:latin typeface="Comic Sans MS" panose="030F0702030302020204" pitchFamily="66" charset="0"/>
              </a:rPr>
              <a:t> з </a:t>
            </a:r>
            <a:r>
              <a:rPr lang="ru-RU" sz="2400" b="1" dirty="0" err="1">
                <a:latin typeface="Comic Sans MS" panose="030F0702030302020204" pitchFamily="66" charset="0"/>
              </a:rPr>
              <a:t>людиною</a:t>
            </a:r>
            <a:r>
              <a:rPr lang="ru-RU" sz="2400" b="1" dirty="0">
                <a:latin typeface="Comic Sans MS" panose="030F0702030302020204" pitchFamily="66" charset="0"/>
              </a:rPr>
              <a:t>, з </a:t>
            </a:r>
            <a:r>
              <a:rPr lang="ru-RU" sz="2400" b="1" dirty="0" err="1">
                <a:latin typeface="Comic Sans MS" panose="030F0702030302020204" pitchFamily="66" charset="0"/>
              </a:rPr>
              <a:t>якою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познайомилися</a:t>
            </a:r>
            <a:r>
              <a:rPr lang="ru-RU" sz="2400" b="1" dirty="0"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latin typeface="Comic Sans MS" panose="030F0702030302020204" pitchFamily="66" charset="0"/>
              </a:rPr>
              <a:t>Інтернеті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ru-RU" sz="2400" b="1" dirty="0" err="1">
                <a:latin typeface="Comic Sans MS" panose="030F0702030302020204" pitchFamily="66" charset="0"/>
              </a:rPr>
              <a:t>Якщо</a:t>
            </a:r>
            <a:r>
              <a:rPr lang="ru-RU" sz="2400" b="1" dirty="0">
                <a:latin typeface="Comic Sans MS" panose="030F0702030302020204" pitchFamily="66" charset="0"/>
              </a:rPr>
              <a:t> все ж таки </a:t>
            </a:r>
            <a:r>
              <a:rPr lang="ru-RU" sz="2400" b="1" dirty="0" err="1"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необхідно</a:t>
            </a:r>
            <a:r>
              <a:rPr lang="ru-RU" sz="2400" b="1" dirty="0">
                <a:latin typeface="Comic Sans MS" panose="030F0702030302020204" pitchFamily="66" charset="0"/>
              </a:rPr>
              <a:t>, то </a:t>
            </a:r>
            <a:r>
              <a:rPr lang="ru-RU" sz="2400" b="1" dirty="0" err="1">
                <a:latin typeface="Comic Sans MS" panose="030F0702030302020204" pitchFamily="66" charset="0"/>
              </a:rPr>
              <a:t>спочатку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потрібно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спитати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дозволу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, а </a:t>
            </a:r>
            <a:r>
              <a:rPr lang="ru-RU" sz="2400" b="1" dirty="0" err="1">
                <a:latin typeface="Comic Sans MS" panose="030F0702030302020204" pitchFamily="66" charset="0"/>
              </a:rPr>
              <a:t>зустріч</a:t>
            </a:r>
            <a:r>
              <a:rPr lang="ru-RU" sz="2400" b="1" dirty="0">
                <a:latin typeface="Comic Sans MS" panose="030F0702030302020204" pitchFamily="66" charset="0"/>
              </a:rPr>
              <a:t> повинна </a:t>
            </a:r>
            <a:r>
              <a:rPr lang="ru-RU" sz="2400" b="1" dirty="0" err="1">
                <a:latin typeface="Comic Sans MS" panose="030F0702030302020204" pitchFamily="66" charset="0"/>
              </a:rPr>
              <a:t>відбутися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вгромадському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місці</a:t>
            </a:r>
            <a:r>
              <a:rPr lang="ru-RU" sz="2400" b="1" dirty="0">
                <a:latin typeface="Comic Sans MS" panose="030F0702030302020204" pitchFamily="66" charset="0"/>
              </a:rPr>
              <a:t> й у </a:t>
            </a:r>
            <a:r>
              <a:rPr lang="ru-RU" sz="2400" b="1" dirty="0" err="1">
                <a:latin typeface="Comic Sans MS" panose="030F0702030302020204" pitchFamily="66" charset="0"/>
              </a:rPr>
              <a:t>присутності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8" y="3205597"/>
            <a:ext cx="3065011" cy="204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84" y="476672"/>
            <a:ext cx="3029322" cy="20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8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6" y="20368"/>
            <a:ext cx="9193726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latin typeface="Comic Sans MS" panose="030F0702030302020204" pitchFamily="66" charset="0"/>
              </a:rPr>
              <a:t>посилати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свої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фотографії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чи</a:t>
            </a:r>
            <a:r>
              <a:rPr lang="ru-RU" sz="2400" b="1" dirty="0">
                <a:latin typeface="Comic Sans MS" panose="030F0702030302020204" pitchFamily="66" charset="0"/>
              </a:rPr>
              <a:t>  </a:t>
            </a:r>
            <a:r>
              <a:rPr lang="ru-RU" sz="2400" b="1" dirty="0" err="1">
                <a:latin typeface="Comic Sans MS" panose="030F0702030302020204" pitchFamily="66" charset="0"/>
              </a:rPr>
              <a:t>іншу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інформацію</a:t>
            </a:r>
            <a:r>
              <a:rPr lang="ru-RU" sz="2400" b="1" dirty="0">
                <a:latin typeface="Comic Sans MS" panose="030F0702030302020204" pitchFamily="66" charset="0"/>
              </a:rPr>
              <a:t> без </a:t>
            </a:r>
            <a:r>
              <a:rPr lang="ru-RU" sz="2400" b="1" dirty="0" err="1">
                <a:latin typeface="Comic Sans MS" panose="030F0702030302020204" pitchFamily="66" charset="0"/>
              </a:rPr>
              <a:t>дозволу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924944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Не </a:t>
            </a:r>
            <a:r>
              <a:rPr lang="ru-RU" sz="2400" b="1" dirty="0" err="1">
                <a:latin typeface="Comic Sans MS" panose="030F0702030302020204" pitchFamily="66" charset="0"/>
              </a:rPr>
              <a:t>відповідати</a:t>
            </a:r>
            <a:r>
              <a:rPr lang="ru-RU" sz="2400" b="1" dirty="0">
                <a:latin typeface="Comic Sans MS" panose="030F0702030302020204" pitchFamily="66" charset="0"/>
              </a:rPr>
              <a:t> на </a:t>
            </a:r>
            <a:r>
              <a:rPr lang="ru-RU" sz="2400" b="1" dirty="0" err="1">
                <a:latin typeface="Comic Sans MS" panose="030F0702030302020204" pitchFamily="66" charset="0"/>
              </a:rPr>
              <a:t>невиховані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грубі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листи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ru-RU" sz="2400" b="1" dirty="0" err="1">
                <a:latin typeface="Comic Sans MS" panose="030F0702030302020204" pitchFamily="66" charset="0"/>
              </a:rPr>
              <a:t>Якщо</a:t>
            </a:r>
            <a:r>
              <a:rPr lang="ru-RU" sz="2400" b="1" dirty="0">
                <a:latin typeface="Comic Sans MS" panose="030F0702030302020204" pitchFamily="66" charset="0"/>
              </a:rPr>
              <a:t> одержите </a:t>
            </a:r>
            <a:r>
              <a:rPr lang="ru-RU" sz="2400" b="1" dirty="0" err="1">
                <a:latin typeface="Comic Sans MS" panose="030F0702030302020204" pitchFamily="66" charset="0"/>
              </a:rPr>
              <a:t>такі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листи</a:t>
            </a:r>
            <a:r>
              <a:rPr lang="ru-RU" sz="2400" b="1" dirty="0">
                <a:latin typeface="Comic Sans MS" panose="030F0702030302020204" pitchFamily="66" charset="0"/>
              </a:rPr>
              <a:t> не з </a:t>
            </a:r>
            <a:r>
              <a:rPr lang="ru-RU" sz="2400" b="1" dirty="0" err="1">
                <a:latin typeface="Comic Sans MS" panose="030F0702030302020204" pitchFamily="66" charset="0"/>
              </a:rPr>
              <a:t>вашої</a:t>
            </a:r>
            <a:r>
              <a:rPr lang="ru-RU" sz="2400" b="1" dirty="0">
                <a:latin typeface="Comic Sans MS" panose="030F0702030302020204" pitchFamily="66" charset="0"/>
              </a:rPr>
              <a:t> вини, то </a:t>
            </a:r>
            <a:r>
              <a:rPr lang="ru-RU" sz="2400" b="1" dirty="0" err="1">
                <a:latin typeface="Comic Sans MS" panose="030F0702030302020204" pitchFamily="66" charset="0"/>
              </a:rPr>
              <a:t>сповістіть</a:t>
            </a:r>
            <a:r>
              <a:rPr lang="ru-RU" sz="2400" b="1" dirty="0">
                <a:latin typeface="Comic Sans MS" panose="030F0702030302020204" pitchFamily="66" charset="0"/>
              </a:rPr>
              <a:t> про </a:t>
            </a:r>
            <a:r>
              <a:rPr lang="ru-RU" sz="2400" b="1" dirty="0" err="1">
                <a:latin typeface="Comic Sans MS" panose="030F0702030302020204" pitchFamily="66" charset="0"/>
              </a:rPr>
              <a:t>це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батьків</a:t>
            </a:r>
            <a:r>
              <a:rPr lang="ru-RU" sz="2400" b="1" dirty="0">
                <a:latin typeface="Comic Sans MS" panose="030F0702030302020204" pitchFamily="66" charset="0"/>
              </a:rPr>
              <a:t>, нехай вони </a:t>
            </a:r>
            <a:r>
              <a:rPr lang="ru-RU" sz="2400" b="1" dirty="0" err="1">
                <a:latin typeface="Comic Sans MS" panose="030F0702030302020204" pitchFamily="66" charset="0"/>
              </a:rPr>
              <a:t>зв’яжуться</a:t>
            </a:r>
            <a:r>
              <a:rPr lang="ru-RU" sz="2400" b="1" dirty="0">
                <a:latin typeface="Comic Sans MS" panose="030F0702030302020204" pitchFamily="66" charset="0"/>
              </a:rPr>
              <a:t> з </a:t>
            </a:r>
            <a:r>
              <a:rPr lang="ru-RU" sz="2400" b="1" dirty="0" err="1">
                <a:latin typeface="Comic Sans MS" panose="030F0702030302020204" pitchFamily="66" charset="0"/>
              </a:rPr>
              <a:t>компанією</a:t>
            </a:r>
            <a:r>
              <a:rPr lang="ru-RU" sz="2400" b="1" dirty="0"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latin typeface="Comic Sans MS" panose="030F0702030302020204" pitchFamily="66" charset="0"/>
              </a:rPr>
              <a:t>що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надає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послуги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Інтернет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7"/>
            <a:ext cx="3482330" cy="20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Лиана\Desktop\День безпечного інтернету\images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584"/>
            <a:ext cx="3528392" cy="2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79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Розробити</a:t>
            </a:r>
            <a:r>
              <a:rPr lang="ru-RU" sz="2400" b="1" dirty="0">
                <a:latin typeface="Comic Sans MS" panose="030F0702030302020204" pitchFamily="66" charset="0"/>
              </a:rPr>
              <a:t> з батьками  правила </a:t>
            </a:r>
            <a:r>
              <a:rPr lang="ru-RU" sz="2400" b="1" dirty="0" err="1">
                <a:latin typeface="Comic Sans MS" panose="030F0702030302020204" pitchFamily="66" charset="0"/>
              </a:rPr>
              <a:t>користування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Інтернетом</a:t>
            </a:r>
            <a:r>
              <a:rPr lang="ru-RU" sz="2400" b="1" dirty="0">
                <a:latin typeface="Comic Sans MS" panose="030F0702030302020204" pitchFamily="66" charset="0"/>
              </a:rPr>
              <a:t>. Особливо </a:t>
            </a:r>
            <a:r>
              <a:rPr lang="ru-RU" sz="2400" b="1" dirty="0" err="1">
                <a:latin typeface="Comic Sans MS" panose="030F0702030302020204" pitchFamily="66" charset="0"/>
              </a:rPr>
              <a:t>домовитися</a:t>
            </a:r>
            <a:r>
              <a:rPr lang="ru-RU" sz="2400" b="1" dirty="0">
                <a:latin typeface="Comic Sans MS" panose="030F0702030302020204" pitchFamily="66" charset="0"/>
              </a:rPr>
              <a:t> з ними про </a:t>
            </a:r>
            <a:r>
              <a:rPr lang="ru-RU" sz="2400" b="1" dirty="0" err="1">
                <a:latin typeface="Comic Sans MS" panose="030F0702030302020204" pitchFamily="66" charset="0"/>
              </a:rPr>
              <a:t>прийнятний</a:t>
            </a:r>
            <a:r>
              <a:rPr lang="ru-RU" sz="2400" b="1" dirty="0">
                <a:latin typeface="Comic Sans MS" panose="030F0702030302020204" pitchFamily="66" charset="0"/>
              </a:rPr>
              <a:t> час </a:t>
            </a:r>
            <a:r>
              <a:rPr lang="ru-RU" sz="2400" b="1" dirty="0" err="1">
                <a:latin typeface="Comic Sans MS" panose="030F0702030302020204" pitchFamily="66" charset="0"/>
              </a:rPr>
              <a:t>роботи</a:t>
            </a:r>
            <a:r>
              <a:rPr lang="ru-RU" sz="2400" b="1" dirty="0">
                <a:latin typeface="Comic Sans MS" panose="030F0702030302020204" pitchFamily="66" charset="0"/>
              </a:rPr>
              <a:t> в </a:t>
            </a:r>
            <a:r>
              <a:rPr lang="ru-RU" sz="2400" b="1" dirty="0" err="1">
                <a:latin typeface="Comic Sans MS" panose="030F0702030302020204" pitchFamily="66" charset="0"/>
              </a:rPr>
              <a:t>Інтернеті</a:t>
            </a:r>
            <a:r>
              <a:rPr lang="ru-RU" sz="2400" b="1" dirty="0">
                <a:latin typeface="Comic Sans MS" panose="030F0702030302020204" pitchFamily="66" charset="0"/>
              </a:rPr>
              <a:t> і </a:t>
            </a:r>
            <a:r>
              <a:rPr lang="ru-RU" sz="2400" b="1" dirty="0" err="1">
                <a:latin typeface="Comic Sans MS" panose="030F0702030302020204" pitchFamily="66" charset="0"/>
              </a:rPr>
              <a:t>сайти</a:t>
            </a:r>
            <a:r>
              <a:rPr lang="ru-RU" sz="2400" b="1" dirty="0">
                <a:latin typeface="Comic Sans MS" panose="030F0702030302020204" pitchFamily="66" charset="0"/>
              </a:rPr>
              <a:t>, до </a:t>
            </a:r>
            <a:r>
              <a:rPr lang="ru-RU" sz="2400" b="1" dirty="0" err="1">
                <a:latin typeface="Comic Sans MS" panose="030F0702030302020204" pitchFamily="66" charset="0"/>
              </a:rPr>
              <a:t>яких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ви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збираєтесь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заходити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79261"/>
            <a:ext cx="5347629" cy="32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451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User</cp:lastModifiedBy>
  <cp:revision>12</cp:revision>
  <dcterms:created xsi:type="dcterms:W3CDTF">2020-02-06T22:00:50Z</dcterms:created>
  <dcterms:modified xsi:type="dcterms:W3CDTF">2022-02-05T16:12:00Z</dcterms:modified>
</cp:coreProperties>
</file>