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photoAlbum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00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099B-2166-4C93-A96D-E1FD93609A1B}" type="datetimeFigureOut">
              <a:rPr lang="uk-UA" smtClean="0"/>
              <a:t>11.10.2022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3AA5-DEA1-43E1-AFA2-FA533A5A3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099B-2166-4C93-A96D-E1FD93609A1B}" type="datetimeFigureOut">
              <a:rPr lang="uk-UA" smtClean="0"/>
              <a:t>11.10.2022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3AA5-DEA1-43E1-AFA2-FA533A5A3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099B-2166-4C93-A96D-E1FD93609A1B}" type="datetimeFigureOut">
              <a:rPr lang="uk-UA" smtClean="0"/>
              <a:t>11.10.2022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3AA5-DEA1-43E1-AFA2-FA533A5A3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099B-2166-4C93-A96D-E1FD93609A1B}" type="datetimeFigureOut">
              <a:rPr lang="uk-UA" smtClean="0"/>
              <a:t>11.10.2022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3AA5-DEA1-43E1-AFA2-FA533A5A3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099B-2166-4C93-A96D-E1FD93609A1B}" type="datetimeFigureOut">
              <a:rPr lang="uk-UA" smtClean="0"/>
              <a:t>11.10.2022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3AA5-DEA1-43E1-AFA2-FA533A5A3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099B-2166-4C93-A96D-E1FD93609A1B}" type="datetimeFigureOut">
              <a:rPr lang="uk-UA" smtClean="0"/>
              <a:t>11.10.2022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3AA5-DEA1-43E1-AFA2-FA533A5A3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099B-2166-4C93-A96D-E1FD93609A1B}" type="datetimeFigureOut">
              <a:rPr lang="uk-UA" smtClean="0"/>
              <a:t>11.10.2022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3AA5-DEA1-43E1-AFA2-FA533A5A3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099B-2166-4C93-A96D-E1FD93609A1B}" type="datetimeFigureOut">
              <a:rPr lang="uk-UA" smtClean="0"/>
              <a:t>11.10.2022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3AA5-DEA1-43E1-AFA2-FA533A5A3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099B-2166-4C93-A96D-E1FD93609A1B}" type="datetimeFigureOut">
              <a:rPr lang="uk-UA" smtClean="0"/>
              <a:t>11.10.2022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3AA5-DEA1-43E1-AFA2-FA533A5A3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099B-2166-4C93-A96D-E1FD93609A1B}" type="datetimeFigureOut">
              <a:rPr lang="uk-UA" smtClean="0"/>
              <a:t>11.10.2022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3AA5-DEA1-43E1-AFA2-FA533A5A3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099B-2166-4C93-A96D-E1FD93609A1B}" type="datetimeFigureOut">
              <a:rPr lang="uk-UA" smtClean="0"/>
              <a:t>11.10.2022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3AA5-DEA1-43E1-AFA2-FA533A5A3F0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0099B-2166-4C93-A96D-E1FD93609A1B}" type="datetimeFigureOut">
              <a:rPr lang="uk-UA" smtClean="0"/>
              <a:t>11.10.2022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F3AA5-DEA1-43E1-AFA2-FA533A5A3F0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mtClean="0"/>
              <a:t>Фотоальбом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mtClean="0"/>
              <a:t>Стас</a:t>
            </a:r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ображення_viber_2022-10-11_16-05-10-758.pn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1643042" y="142852"/>
            <a:ext cx="48482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Облако 3"/>
          <p:cNvSpPr/>
          <p:nvPr/>
        </p:nvSpPr>
        <p:spPr>
          <a:xfrm>
            <a:off x="4500562" y="142852"/>
            <a:ext cx="2071702" cy="135732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Фотоальбом</vt:lpstr>
      <vt:lpstr>Слайд 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Фотоальбом</dc:title>
  <dc:creator>Стас</dc:creator>
  <cp:lastModifiedBy>Стас</cp:lastModifiedBy>
  <cp:revision>1</cp:revision>
  <dcterms:created xsi:type="dcterms:W3CDTF">2022-10-11T13:09:51Z</dcterms:created>
  <dcterms:modified xsi:type="dcterms:W3CDTF">2022-10-11T13:13:20Z</dcterms:modified>
</cp:coreProperties>
</file>