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2" r:id="rId3"/>
    <p:sldId id="263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E59F-A6E7-4A26-A97D-FAB4C1BF6224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0FE-D4E4-4B34-95A6-D65D99004F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20472" cy="14401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Розвивати дрібну моторику  рук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дітей можна в ігровій формі, використовуючи різноманітний нетрадиційний матеріал.  Мета цих ігор розвивати уяву, увагу, сенсорне сприйняття, тактильне сприйняття,  посидючість, зорово-моторну </a:t>
            </a:r>
            <a:b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координацію, дрібну моторику пальців рук.,математичне мислення (вчиться </a:t>
            </a:r>
            <a:b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класифікувати, розрізняти предмети за розміром, рахувати),емоційний і творчий розвиток.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204865"/>
            <a:ext cx="3312368" cy="3384376"/>
          </a:xfrm>
          <a:solidFill>
            <a:srgbClr val="FF99FF"/>
          </a:solidFill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Ґудзиковий масаж.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Картини із ґудзиків за зразком дорослого і за власною уявою.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Гудзичні дерева для розвитку моторики, вивчення кольорів,   пір року.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Ґудзик в якості машинки, котра рухається по доріжках.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Запам'ятай і повтори 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Ґудзикові візерунки.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Шнурівки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Залатай малюнок ґудзиками відповідного кольору</a:t>
            </a:r>
          </a:p>
          <a:p>
            <a:pPr>
              <a:lnSpc>
                <a:spcPct val="1200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b="1" i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ped-kopilka.com.ua/upload/blogs/artikl01/364445dfff8b6dc37820fa7197b63d8c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88"/>
          <a:stretch>
            <a:fillRect/>
          </a:stretch>
        </p:blipFill>
        <p:spPr bwMode="auto">
          <a:xfrm>
            <a:off x="323528" y="5733256"/>
            <a:ext cx="1689947" cy="915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556792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ґудзиками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4" descr="8_vuGMg-o9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1619672" cy="1198557"/>
          </a:xfrm>
          <a:prstGeom prst="rect">
            <a:avLst/>
          </a:prstGeom>
          <a:noFill/>
        </p:spPr>
      </p:pic>
      <p:pic>
        <p:nvPicPr>
          <p:cNvPr id="13" name="Picture 6" descr="https://dytpsyholog.files.wordpress.com/2015/07/jiqzierksx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711399" cy="1283549"/>
          </a:xfrm>
          <a:prstGeom prst="rect">
            <a:avLst/>
          </a:prstGeom>
          <a:noFill/>
        </p:spPr>
      </p:pic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359031" cy="1368152"/>
          </a:xfrm>
          <a:prstGeom prst="rect">
            <a:avLst/>
          </a:prstGeom>
          <a:noFill/>
        </p:spPr>
      </p:pic>
      <p:pic>
        <p:nvPicPr>
          <p:cNvPr id="15" name="Picture 6" descr="гудзик-шнурівк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1648983" cy="1584176"/>
          </a:xfrm>
          <a:prstGeom prst="rect">
            <a:avLst/>
          </a:prstGeom>
          <a:noFill/>
        </p:spPr>
      </p:pic>
      <p:pic>
        <p:nvPicPr>
          <p:cNvPr id="16" name="Picture 4" descr="гудзики купит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1632181" cy="1224136"/>
          </a:xfrm>
          <a:prstGeom prst="rect">
            <a:avLst/>
          </a:prstGeom>
          <a:noFill/>
        </p:spPr>
      </p:pic>
      <p:pic>
        <p:nvPicPr>
          <p:cNvPr id="17" name="Picture 8" descr="схема гудзик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1633364" cy="1388359"/>
          </a:xfrm>
          <a:prstGeom prst="rect">
            <a:avLst/>
          </a:prstGeom>
          <a:noFill/>
        </p:spPr>
      </p:pic>
      <p:pic>
        <p:nvPicPr>
          <p:cNvPr id="18" name="Picture 2" descr="qITypj_QdX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733256"/>
            <a:ext cx="1670301" cy="955405"/>
          </a:xfrm>
          <a:prstGeom prst="rect">
            <a:avLst/>
          </a:prstGeom>
          <a:noFill/>
        </p:spPr>
      </p:pic>
      <p:pic>
        <p:nvPicPr>
          <p:cNvPr id="19" name="Picture 4" descr="allmini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163755" cy="1633286"/>
          </a:xfrm>
          <a:prstGeom prst="rect">
            <a:avLst/>
          </a:prstGeom>
          <a:noFill/>
        </p:spPr>
      </p:pic>
      <p:pic>
        <p:nvPicPr>
          <p:cNvPr id="20" name="Picture 2" descr="трафарет для ігор з гудзиками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3212976"/>
            <a:ext cx="96803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188640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прищіпкам</a:t>
            </a:r>
            <a:r>
              <a:rPr lang="uk-UA" sz="2800" b="1" dirty="0" smtClean="0"/>
              <a:t>и </a:t>
            </a:r>
            <a:endParaRPr lang="ru-RU" sz="28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91880" y="1196754"/>
            <a:ext cx="2880320" cy="31393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і колір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Різнокольорові прищіпки</a:t>
            </a:r>
          </a:p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Кольорові краплини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аптекар</a:t>
            </a:r>
          </a:p>
          <a:p>
            <a:pPr>
              <a:buFont typeface="Wingdings" pitchFamily="2" charset="2"/>
              <a:buChar char="Ø"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Прищіпки в кошику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 наголос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Кольорові коробки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Збудуємо парканчики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Кольоровий круг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Допоможемо мамі</a:t>
            </a:r>
            <a:endParaRPr lang="uk-UA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gjiehqXQy6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732" y="4797152"/>
            <a:ext cx="2734756" cy="16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Ігри з прищіпкам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40701"/>
            <a:ext cx="2520280" cy="1680187"/>
          </a:xfrm>
          <a:prstGeom prst="rect">
            <a:avLst/>
          </a:prstGeom>
          <a:noFill/>
        </p:spPr>
      </p:pic>
      <p:pic>
        <p:nvPicPr>
          <p:cNvPr id="7175" name="Picture 7" descr="Ігри з прищіпкам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92588"/>
            <a:ext cx="1732756" cy="1732756"/>
          </a:xfrm>
          <a:prstGeom prst="rect">
            <a:avLst/>
          </a:prstGeom>
          <a:noFill/>
        </p:spPr>
      </p:pic>
      <p:pic>
        <p:nvPicPr>
          <p:cNvPr id="7177" name="Picture 9" descr="Ігри з прищіпкам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592288" cy="1559835"/>
          </a:xfrm>
          <a:prstGeom prst="rect">
            <a:avLst/>
          </a:prstGeom>
          <a:noFill/>
        </p:spPr>
      </p:pic>
      <p:pic>
        <p:nvPicPr>
          <p:cNvPr id="7179" name="Picture 11" descr="Ігри з прищіпкам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735922"/>
            <a:ext cx="2635461" cy="1756974"/>
          </a:xfrm>
          <a:prstGeom prst="rect">
            <a:avLst/>
          </a:prstGeom>
          <a:noFill/>
        </p:spPr>
      </p:pic>
      <p:pic>
        <p:nvPicPr>
          <p:cNvPr id="7181" name="Picture 13" descr="Результат пошуку зображень за запитом &quot;ігри з прищіпками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3168352" cy="1778972"/>
          </a:xfrm>
          <a:prstGeom prst="rect">
            <a:avLst/>
          </a:prstGeom>
          <a:noFill/>
        </p:spPr>
      </p:pic>
      <p:sp>
        <p:nvSpPr>
          <p:cNvPr id="7183" name="AutoShape 15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5" name="AutoShape 17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7" name="AutoShape 19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9" name="AutoShape 21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1" name="AutoShape 23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3" name="AutoShape 25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5" name="AutoShape 27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97" name="AutoShape 29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201" name="Picture 33" descr="Результат пошуку зображень за запитом &quot;ігри з прищіпками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922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Результат пошуку зображень за запитом &quot;ігри з прищіпкам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908720"/>
            <a:ext cx="3744416" cy="3456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іграшки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 буси для любої бабусі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Злови змійку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Нагодуй ляльку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Виклади візерунок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Макаронні картини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Виростимо казкове дерево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Вилікуй букву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Побудуй будинок</a:t>
            </a:r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uk-UA" dirty="0" smtClean="0"/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88640"/>
            <a:ext cx="5832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макаронами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https://schoolofcare.ru/u/content/shutterstock_14336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016224" cy="1341227"/>
          </a:xfrm>
          <a:prstGeom prst="rect">
            <a:avLst/>
          </a:prstGeom>
          <a:noFill/>
        </p:spPr>
      </p:pic>
      <p:pic>
        <p:nvPicPr>
          <p:cNvPr id="6148" name="Picture 4" descr="https://schoolofcare.ru/u/content/shutterstock_34153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6" y="4600779"/>
            <a:ext cx="3001384" cy="1996573"/>
          </a:xfrm>
          <a:prstGeom prst="rect">
            <a:avLst/>
          </a:prstGeom>
          <a:noFill/>
        </p:spPr>
      </p:pic>
      <p:pic>
        <p:nvPicPr>
          <p:cNvPr id="6150" name="Picture 6" descr="https://www.moirebenok.ua/wp-content/uploads/2016/10/retret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447230" cy="2447231"/>
          </a:xfrm>
          <a:prstGeom prst="rect">
            <a:avLst/>
          </a:prstGeom>
          <a:noFill/>
        </p:spPr>
      </p:pic>
      <p:pic>
        <p:nvPicPr>
          <p:cNvPr id="6152" name="Picture 8" descr="https://www.moirebenok.ua/wp-content/uploads/2017/08/gtuuu.png"/>
          <p:cNvPicPr>
            <a:picLocks noChangeAspect="1" noChangeArrowheads="1"/>
          </p:cNvPicPr>
          <p:nvPr/>
        </p:nvPicPr>
        <p:blipFill>
          <a:blip r:embed="rId5" cstate="print"/>
          <a:srcRect l="47112" r="27054" b="44966"/>
          <a:stretch>
            <a:fillRect/>
          </a:stretch>
        </p:blipFill>
        <p:spPr bwMode="auto">
          <a:xfrm>
            <a:off x="467544" y="2420888"/>
            <a:ext cx="2088232" cy="2016224"/>
          </a:xfrm>
          <a:prstGeom prst="rect">
            <a:avLst/>
          </a:prstGeom>
          <a:noFill/>
        </p:spPr>
      </p:pic>
      <p:sp>
        <p:nvSpPr>
          <p:cNvPr id="6154" name="AutoShape 10" descr="https://static.wixstatic.com/media/fc3ca9_16181c7241904244b1beb4676b5a2f68~mv2.jpg/v1/fill/w_630,h_420,al_c,q_80,usm_0.66_1.00_0.01/fc3ca9_16181c7241904244b1beb4676b5a2f68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6" name="Picture 12" descr="Результат пошуку зображень за запитом &quot;Ігри з крупами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99" b="-917"/>
          <a:stretch>
            <a:fillRect/>
          </a:stretch>
        </p:blipFill>
        <p:spPr bwMode="auto">
          <a:xfrm>
            <a:off x="4067944" y="4414846"/>
            <a:ext cx="2016224" cy="2182506"/>
          </a:xfrm>
          <a:prstGeom prst="rect">
            <a:avLst/>
          </a:prstGeom>
          <a:noFill/>
        </p:spPr>
      </p:pic>
      <p:sp>
        <p:nvSpPr>
          <p:cNvPr id="6158" name="AutoShape 1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60" name="AutoShape 1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62" name="Picture 18" descr="Результат пошуку зображень за запитом &quot;Ігри з макаронами малюнки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18" r="35322" b="813"/>
          <a:stretch>
            <a:fillRect/>
          </a:stretch>
        </p:blipFill>
        <p:spPr bwMode="auto">
          <a:xfrm>
            <a:off x="7308304" y="2272444"/>
            <a:ext cx="1512168" cy="2098440"/>
          </a:xfrm>
          <a:prstGeom prst="rect">
            <a:avLst/>
          </a:prstGeom>
          <a:noFill/>
        </p:spPr>
      </p:pic>
      <p:pic>
        <p:nvPicPr>
          <p:cNvPr id="6164" name="Picture 20" descr="Результат пошуку зображень за запитом &quot;Ігри з макаронами малюнки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8896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arm9.staticflickr.com/8336/8438571743_55a537ce6d_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54" r="776" b="6425"/>
          <a:stretch>
            <a:fillRect/>
          </a:stretch>
        </p:blipFill>
        <p:spPr bwMode="auto">
          <a:xfrm>
            <a:off x="6084168" y="3845372"/>
            <a:ext cx="2982674" cy="2463948"/>
          </a:xfrm>
          <a:prstGeom prst="rect">
            <a:avLst/>
          </a:prstGeom>
          <a:noFill/>
        </p:spPr>
      </p:pic>
      <p:pic>
        <p:nvPicPr>
          <p:cNvPr id="5126" name="Picture 6" descr="https://farm9.staticflickr.com/8192/8439656972_a9a397f057_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95" t="49900"/>
          <a:stretch>
            <a:fillRect/>
          </a:stretch>
        </p:blipFill>
        <p:spPr bwMode="auto">
          <a:xfrm>
            <a:off x="167734" y="450250"/>
            <a:ext cx="2301691" cy="2232249"/>
          </a:xfrm>
          <a:prstGeom prst="rect">
            <a:avLst/>
          </a:prstGeom>
          <a:noFill/>
        </p:spPr>
      </p:pic>
      <p:pic>
        <p:nvPicPr>
          <p:cNvPr id="5130" name="Picture 10" descr="https://www.moirebenok.ua/wp-content/uploads/2017/08/patooooo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0" y="3403155"/>
            <a:ext cx="3234798" cy="2834157"/>
          </a:xfrm>
          <a:prstGeom prst="rect">
            <a:avLst/>
          </a:prstGeom>
          <a:noFill/>
        </p:spPr>
      </p:pic>
      <p:pic>
        <p:nvPicPr>
          <p:cNvPr id="5132" name="Picture 12" descr="55716281_1267187878_plastilinskru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17380"/>
            <a:ext cx="2085063" cy="25848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1052736"/>
            <a:ext cx="4057964" cy="252376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Шукаємо скарб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Пересипаємо крупу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Сортуємо крупу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Парні мішечки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Дивовижні малюнки з манки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Незвичайні аплікації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Створюємо візерунки</a:t>
            </a:r>
          </a:p>
          <a:p>
            <a:endParaRPr lang="ru-RU" dirty="0"/>
          </a:p>
        </p:txBody>
      </p:sp>
      <p:sp>
        <p:nvSpPr>
          <p:cNvPr id="5134" name="AutoShape 14" descr="https://static.wixstatic.com/media/fc3ca9_a5ee6c03ba524614b4306ff1acfdfd77~mv2.jpg/v1/fill/w_460,h_345,al_c,lg_1,q_80/fc3ca9_a5ee6c03ba524614b4306ff1acfdfd7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6" name="AutoShape 16" descr="https://static.wixstatic.com/media/fc3ca9_a5ee6c03ba524614b4306ff1acfdfd77~mv2.jpg/v1/fill/w_460,h_345,al_c,lg_1,q_80/fc3ca9_a5ee6c03ba524614b4306ff1acfdfd7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38" name="Picture 18" descr="Результат пошуку зображень за запитом &quot;Ігри з крупами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798" y="378242"/>
            <a:ext cx="2376264" cy="297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15816" y="188640"/>
            <a:ext cx="3600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крупами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8640"/>
            <a:ext cx="32403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кришечками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 descr="Результат пошуку зображень за запитом &quot;дидактичні ігри з кришками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0" t="7636" r="11858" b="12183"/>
          <a:stretch>
            <a:fillRect/>
          </a:stretch>
        </p:blipFill>
        <p:spPr bwMode="auto">
          <a:xfrm>
            <a:off x="6732240" y="3458920"/>
            <a:ext cx="2411760" cy="3165435"/>
          </a:xfrm>
          <a:prstGeom prst="rect">
            <a:avLst/>
          </a:prstGeom>
          <a:noFill/>
        </p:spPr>
      </p:pic>
      <p:pic>
        <p:nvPicPr>
          <p:cNvPr id="4100" name="Picture 4" descr="Результат пошуку зображень за запитом &quot;дидактичні ігри з кришкам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12" y="4365104"/>
            <a:ext cx="2947647" cy="2207891"/>
          </a:xfrm>
          <a:prstGeom prst="rect">
            <a:avLst/>
          </a:prstGeom>
          <a:noFill/>
        </p:spPr>
      </p:pic>
      <p:pic>
        <p:nvPicPr>
          <p:cNvPr id="410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657" y="4509119"/>
            <a:ext cx="2707739" cy="1944217"/>
          </a:xfrm>
          <a:prstGeom prst="rect">
            <a:avLst/>
          </a:prstGeom>
          <a:noFill/>
        </p:spPr>
      </p:pic>
      <p:pic>
        <p:nvPicPr>
          <p:cNvPr id="4104" name="Picture 8" descr="http://maam.ru/upload/blogs/detsad-236914-1450272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09" t="39077" r="8185"/>
          <a:stretch>
            <a:fillRect/>
          </a:stretch>
        </p:blipFill>
        <p:spPr bwMode="auto">
          <a:xfrm>
            <a:off x="6192752" y="276491"/>
            <a:ext cx="2699728" cy="1709911"/>
          </a:xfrm>
          <a:prstGeom prst="rect">
            <a:avLst/>
          </a:prstGeom>
          <a:noFill/>
        </p:spPr>
      </p:pic>
      <p:pic>
        <p:nvPicPr>
          <p:cNvPr id="4106" name="Picture 10" descr="http://maam.ru/upload/blogs/detsad-236914-14502729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185578" cy="16383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908720"/>
            <a:ext cx="4608512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Побудуй за зразком» 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«Овочі та фрукти»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Різнобарвний килим 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«Великий – маленький 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«Склади Візерунок».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«Знайди предмети такого ж кольору»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Веселий потяг 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 помилилася Білосніжка?»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«Машинки їдуть по домівках»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«На ремонт»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«Розсели по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домівках»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0567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Ігри з шишками, каштанами та жолудями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6" t="3150" r="17314" b="5501"/>
          <a:stretch>
            <a:fillRect/>
          </a:stretch>
        </p:blipFill>
        <p:spPr bwMode="auto">
          <a:xfrm>
            <a:off x="6588224" y="759652"/>
            <a:ext cx="2160240" cy="2198138"/>
          </a:xfrm>
          <a:prstGeom prst="rect">
            <a:avLst/>
          </a:prstGeom>
          <a:noFill/>
        </p:spPr>
      </p:pic>
      <p:pic>
        <p:nvPicPr>
          <p:cNvPr id="3076" name="Picture 4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39" r="34869"/>
          <a:stretch>
            <a:fillRect/>
          </a:stretch>
        </p:blipFill>
        <p:spPr bwMode="auto">
          <a:xfrm>
            <a:off x="6579229" y="5035009"/>
            <a:ext cx="1800200" cy="1657186"/>
          </a:xfrm>
          <a:prstGeom prst="rect">
            <a:avLst/>
          </a:prstGeom>
          <a:noFill/>
        </p:spPr>
      </p:pic>
      <p:pic>
        <p:nvPicPr>
          <p:cNvPr id="3078" name="Picture 6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73" y="3969060"/>
            <a:ext cx="2664296" cy="1998222"/>
          </a:xfrm>
          <a:prstGeom prst="rect">
            <a:avLst/>
          </a:prstGeom>
          <a:noFill/>
        </p:spPr>
      </p:pic>
      <p:pic>
        <p:nvPicPr>
          <p:cNvPr id="3080" name="Picture 8" descr="Результат пошуку зображень за запитом &quot;ігри з шишками жолудями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20" y="3212976"/>
            <a:ext cx="2308652" cy="1512168"/>
          </a:xfrm>
          <a:prstGeom prst="rect">
            <a:avLst/>
          </a:prstGeom>
          <a:noFill/>
        </p:spPr>
      </p:pic>
      <p:pic>
        <p:nvPicPr>
          <p:cNvPr id="3084" name="Picture 12" descr="Пов’язане зображенн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735384" cy="2376264"/>
          </a:xfrm>
          <a:prstGeom prst="rect">
            <a:avLst/>
          </a:prstGeom>
          <a:noFill/>
        </p:spPr>
      </p:pic>
      <p:pic>
        <p:nvPicPr>
          <p:cNvPr id="3086" name="Picture 14" descr="Результат пошуку зображень за запитом &quot;ігри з шишками жолудями для мілкої моторики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0" t="28880"/>
          <a:stretch>
            <a:fillRect/>
          </a:stretch>
        </p:blipFill>
        <p:spPr bwMode="auto">
          <a:xfrm>
            <a:off x="3059832" y="5138028"/>
            <a:ext cx="2736304" cy="155416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771800" y="1124744"/>
            <a:ext cx="3456384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. Масаж кисті рук шишками, горіхами, жолудями.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Позбираємо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каштани.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3.Покатаєм колобок.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4. Дощові краплинки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“Що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ти відчув?”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6. "Незвичайний малюнок". 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7. «ВІДГАДАЙ: ХТО Я»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8. «ЧИМ БАГАТА ХАТА»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9. «ЧАРІВНА СКРИНЬКА»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176</Words>
  <Application>Microsoft Office PowerPoint</Application>
  <PresentationFormat>Экран (4:3)</PresentationFormat>
  <Paragraphs>74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Розвивати дрібну моторику  рук у дітей можна в ігровій формі, використовуючи різноманітний нетрадиційний матеріал.  Мета цих ігор розвивати уяву, увагу, сенсорне сприйняття, тактильне сприйняття,  посидючість, зорово-моторну  координацію, дрібну моторику пальців рук.,математичне мислення (вчиться  класифікувати, розрізняти предмети за розміром, рахувати),емоційний і творчий розвиток.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124</cp:revision>
  <dcterms:created xsi:type="dcterms:W3CDTF">2017-11-15T10:54:56Z</dcterms:created>
  <dcterms:modified xsi:type="dcterms:W3CDTF">2024-09-19T08:29:23Z</dcterms:modified>
</cp:coreProperties>
</file>