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вас Ира\Desktop\Слухова робота\дії\артикуляційна гімнастика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" y="-4441"/>
            <a:ext cx="9113374" cy="68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00392" y="0"/>
            <a:ext cx="1043608" cy="13407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вас Ира\Desktop\Слухова робота\дії\артикуляційна гімнастика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44408" y="116632"/>
            <a:ext cx="899592" cy="10801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вас Ира\Desktop\Слухова робота\дії\артикуляційна гімнастика\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2" y="0"/>
            <a:ext cx="9148401" cy="68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00392" y="188640"/>
            <a:ext cx="1043607" cy="13681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вас Ира\Desktop\Слухова робота\дії\артикуляційна гімнастика\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" y="0"/>
            <a:ext cx="9109929" cy="68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172400" y="188640"/>
            <a:ext cx="971600" cy="12961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вас Ира\Desktop\Слухова робота\дії\артикуляційна гімнастика\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188640"/>
            <a:ext cx="1115616" cy="13681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вас Ира\Desktop\Слухова робота\дії\артикуляційна гімнастика\artukyljacijna-vprava-gruboch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0"/>
            <a:ext cx="9170640" cy="68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899592" cy="12241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вас Ира\Desktop\Слухова робота\дії\артикуляційна гімнастика\вітрил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"/>
            <a:ext cx="9143999" cy="68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260648"/>
            <a:ext cx="1115616" cy="10801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Квас Ира\Desktop\Слухова робота\дії\артикуляційна гімнастика\0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" y="0"/>
            <a:ext cx="9119561" cy="68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116632"/>
            <a:ext cx="1115616" cy="11521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Schoolbook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Квас Ира</dc:creator>
  <cp:lastModifiedBy>HOME</cp:lastModifiedBy>
  <cp:revision>8</cp:revision>
  <dcterms:created xsi:type="dcterms:W3CDTF">2019-09-01T08:31:08Z</dcterms:created>
  <dcterms:modified xsi:type="dcterms:W3CDTF">2022-11-23T12:01:34Z</dcterms:modified>
</cp:coreProperties>
</file>