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75" r:id="rId5"/>
    <p:sldId id="274" r:id="rId6"/>
    <p:sldId id="276" r:id="rId7"/>
    <p:sldId id="261" r:id="rId8"/>
    <p:sldId id="27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E8D135F-45AB-4964-8E8B-561C355368C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5384677-6EDA-41FC-B533-CB4F8DA4F25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7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35F-45AB-4964-8E8B-561C355368C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4677-6EDA-41FC-B533-CB4F8DA4F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0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35F-45AB-4964-8E8B-561C355368C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4677-6EDA-41FC-B533-CB4F8DA4F25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71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35F-45AB-4964-8E8B-561C355368C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4677-6EDA-41FC-B533-CB4F8DA4F25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19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35F-45AB-4964-8E8B-561C355368C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4677-6EDA-41FC-B533-CB4F8DA4F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81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35F-45AB-4964-8E8B-561C355368C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4677-6EDA-41FC-B533-CB4F8DA4F25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123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35F-45AB-4964-8E8B-561C355368C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4677-6EDA-41FC-B533-CB4F8DA4F25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459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35F-45AB-4964-8E8B-561C355368C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4677-6EDA-41FC-B533-CB4F8DA4F25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100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35F-45AB-4964-8E8B-561C355368C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4677-6EDA-41FC-B533-CB4F8DA4F25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55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35F-45AB-4964-8E8B-561C355368C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4677-6EDA-41FC-B533-CB4F8DA4F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48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35F-45AB-4964-8E8B-561C355368C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4677-6EDA-41FC-B533-CB4F8DA4F259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46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35F-45AB-4964-8E8B-561C355368C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4677-6EDA-41FC-B533-CB4F8DA4F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6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35F-45AB-4964-8E8B-561C355368C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4677-6EDA-41FC-B533-CB4F8DA4F259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04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35F-45AB-4964-8E8B-561C355368C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4677-6EDA-41FC-B533-CB4F8DA4F25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14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35F-45AB-4964-8E8B-561C355368C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4677-6EDA-41FC-B533-CB4F8DA4F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2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35F-45AB-4964-8E8B-561C355368C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4677-6EDA-41FC-B533-CB4F8DA4F25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18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135F-45AB-4964-8E8B-561C355368C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4677-6EDA-41FC-B533-CB4F8DA4F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51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8D135F-45AB-4964-8E8B-561C355368C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384677-6EDA-41FC-B533-CB4F8DA4F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55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8.wdp"/><Relationship Id="rId4" Type="http://schemas.openxmlformats.org/officeDocument/2006/relationships/image" Target="../media/image20.png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04665"/>
            <a:ext cx="8784976" cy="4708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Автоматизація </a:t>
            </a:r>
          </a:p>
          <a:p>
            <a:pPr algn="ctr">
              <a:defRPr/>
            </a:pPr>
            <a:r>
              <a:rPr lang="uk-UA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правильної </a:t>
            </a:r>
          </a:p>
          <a:p>
            <a:pPr algn="ctr">
              <a:defRPr/>
            </a:pPr>
            <a:r>
              <a:rPr lang="uk-UA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артикуляції </a:t>
            </a:r>
          </a:p>
          <a:p>
            <a:pPr algn="ctr">
              <a:defRPr/>
            </a:pPr>
            <a:r>
              <a:rPr lang="uk-UA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звуків </a:t>
            </a:r>
            <a:r>
              <a:rPr lang="en-US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[</a:t>
            </a:r>
            <a:r>
              <a:rPr lang="uk-UA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en-US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]</a:t>
            </a:r>
            <a:r>
              <a:rPr lang="uk-UA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en-US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[</a:t>
            </a:r>
            <a:r>
              <a:rPr lang="uk-UA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en-US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’]</a:t>
            </a:r>
            <a:endParaRPr lang="uk-UA" sz="60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uk-UA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в віршах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332656"/>
            <a:ext cx="70567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Правильна артикуляція</a:t>
            </a:r>
          </a:p>
          <a:p>
            <a:pPr lvl="0"/>
            <a:r>
              <a:rPr lang="uk-UA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звуків  [з],  [з’]:</a:t>
            </a:r>
          </a:p>
          <a:p>
            <a:pPr lvl="0">
              <a:defRPr/>
            </a:pP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• 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губки </a:t>
            </a: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повинні</a:t>
            </a: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бути  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посмішці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;</a:t>
            </a:r>
          </a:p>
          <a:p>
            <a:pPr lvl="0">
              <a:defRPr/>
            </a:pP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• зубки</a:t>
            </a: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 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як  </a:t>
            </a: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,,</a:t>
            </a:r>
            <a:r>
              <a:rPr lang="ru-RU" sz="3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парканчик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’’;</a:t>
            </a:r>
          </a:p>
          <a:p>
            <a:pPr lvl="0">
              <a:defRPr/>
            </a:pP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• </a:t>
            </a: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широкий  </a:t>
            </a:r>
            <a:r>
              <a:rPr lang="ru-RU" sz="3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кінчик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ru-RU" sz="3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язика</a:t>
            </a: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  за  </a:t>
            </a:r>
            <a:r>
              <a:rPr lang="ru-RU" sz="3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нижніми</a:t>
            </a: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зубами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; </a:t>
            </a:r>
          </a:p>
          <a:p>
            <a:pPr lvl="0">
              <a:defRPr/>
            </a:pP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• </a:t>
            </a:r>
            <a:r>
              <a:rPr lang="ru-RU" sz="3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холодне</a:t>
            </a: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ru-RU" sz="3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повітря</a:t>
            </a: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проходить </a:t>
            </a:r>
            <a:r>
              <a:rPr lang="ru-RU" sz="3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посередині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спинки  </a:t>
            </a:r>
            <a:r>
              <a:rPr lang="ru-RU" sz="3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язика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; </a:t>
            </a:r>
          </a:p>
          <a:p>
            <a:pPr lvl="0">
              <a:defRPr/>
            </a:pP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• горло </a:t>
            </a:r>
            <a:r>
              <a:rPr lang="ru-RU" sz="3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дзвінко-дзвінко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співає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59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052736"/>
            <a:ext cx="70567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65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Вірші  потрібно промовляти,  </a:t>
            </a:r>
            <a:r>
              <a:rPr lang="ru-RU" sz="6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</a:p>
          <a:p>
            <a:pPr lvl="0" algn="ctr"/>
            <a:r>
              <a:rPr lang="ru-RU" sz="65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виділяючі</a:t>
            </a:r>
            <a:r>
              <a:rPr lang="ru-RU" sz="65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 голосом </a:t>
            </a:r>
          </a:p>
          <a:p>
            <a:pPr lvl="0" algn="ctr"/>
            <a:r>
              <a:rPr lang="ru-RU" sz="65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всі</a:t>
            </a:r>
            <a:r>
              <a:rPr lang="ru-RU" sz="65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 звуки  </a:t>
            </a:r>
            <a:r>
              <a:rPr lang="en-US" sz="65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[</a:t>
            </a:r>
            <a:r>
              <a:rPr lang="uk-UA" sz="65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en-US" sz="65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]</a:t>
            </a:r>
            <a:r>
              <a:rPr lang="ru-RU" sz="65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, [з’].</a:t>
            </a:r>
            <a:endParaRPr lang="ru-RU" sz="65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554461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Зима</a:t>
            </a:r>
            <a:endParaRPr lang="ru-RU" sz="7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Зима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морозяна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надворі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</a:t>
            </a:r>
          </a:p>
          <a:p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Замети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білі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землі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Зоріють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небі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ясні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зорі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</a:t>
            </a:r>
          </a:p>
          <a:p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Заснули зайчики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малі</a:t>
            </a:r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                  </a:t>
            </a:r>
            <a:endParaRPr lang="ru-RU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3365374"/>
            <a:ext cx="365295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780" y="3789040"/>
            <a:ext cx="1816964" cy="1816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111" y="4526085"/>
            <a:ext cx="1816765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76672"/>
            <a:ext cx="561662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Бізони</a:t>
            </a:r>
            <a:r>
              <a:rPr lang="ru-RU" sz="7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        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Заблукали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газоні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                                          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П’ять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замислених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бізонів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Нетямущі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бізони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</a:t>
            </a:r>
          </a:p>
          <a:p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 для вас у нас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газони</a:t>
            </a:r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038" y="4865169"/>
            <a:ext cx="1210159" cy="1057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8522" y="4546075"/>
            <a:ext cx="1765654" cy="15427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100000" l="0" r="897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522" y="5021677"/>
            <a:ext cx="4768498" cy="11815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100000" l="0" r="897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5896" y="5166219"/>
            <a:ext cx="5160214" cy="10320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1368" y="4865169"/>
            <a:ext cx="1385761" cy="12159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812" y="4660540"/>
            <a:ext cx="1487108" cy="13049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444" y="4757724"/>
            <a:ext cx="1449884" cy="127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63317"/>
            <a:ext cx="51845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Заєць</a:t>
            </a:r>
            <a:endParaRPr lang="ru-RU" sz="7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Заєць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спати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захотів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</a:t>
            </a:r>
          </a:p>
          <a:p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Сам постелю постелив,</a:t>
            </a:r>
          </a:p>
          <a:p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Сам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собі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приніс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подушку,                                              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Підмостив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її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під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вушко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</a:t>
            </a:r>
          </a:p>
          <a:p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 у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зайця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довге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вушко</a:t>
            </a:r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</a:t>
            </a:r>
            <a:endParaRPr lang="ru-RU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Все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звисає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із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подушки.</a:t>
            </a:r>
          </a:p>
          <a:p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</a:t>
            </a:r>
            <a:endParaRPr lang="ru-RU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620688"/>
            <a:ext cx="2952328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830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8680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Зебра та зубр</a:t>
            </a:r>
          </a:p>
          <a:p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зебри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Зіни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із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лози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корзина,</a:t>
            </a:r>
          </a:p>
          <a:p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 у зубра Захара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зефір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із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Занзібара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</a:t>
            </a:r>
            <a:endParaRPr lang="ru-RU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9163" y="5015976"/>
            <a:ext cx="952917" cy="922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34234" y="3588809"/>
            <a:ext cx="3401661" cy="2268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469" y="4648764"/>
            <a:ext cx="1085769" cy="1122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31744" y="3374635"/>
            <a:ext cx="3512664" cy="254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908720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Зіна</a:t>
            </a:r>
            <a:endParaRPr lang="ru-RU" sz="7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З’їла</a:t>
            </a:r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Зіна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морозиво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</a:t>
            </a:r>
          </a:p>
          <a:p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Зіна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зуби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заморозила.</a:t>
            </a:r>
          </a:p>
          <a:p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</a:t>
            </a:r>
            <a:endParaRPr lang="ru-RU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792" y="2164892"/>
            <a:ext cx="2378218" cy="3711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5896" y="3861048"/>
            <a:ext cx="1512168" cy="1512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7" y="4437481"/>
            <a:ext cx="2160240" cy="10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8680"/>
            <a:ext cx="60486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</a:t>
            </a:r>
            <a:r>
              <a:rPr lang="ru-RU" sz="7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йчик </a:t>
            </a:r>
          </a:p>
          <a:p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Зайчик </a:t>
            </a:r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зілля</a:t>
            </a:r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з’їв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Зіни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захотів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заїсти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сіном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Зіна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зойкнула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сінях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</a:t>
            </a:r>
            <a:endParaRPr lang="ru-RU" sz="40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 ж </a:t>
            </a:r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узяти</a:t>
            </a:r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зайцю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сіна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?</a:t>
            </a:r>
          </a:p>
          <a:p>
            <a:endParaRPr lang="ru-RU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252818" y="4047182"/>
            <a:ext cx="1828669" cy="2272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0192" y="644973"/>
            <a:ext cx="1649768" cy="17172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077" b="92308" l="57627" r="87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7796" t="19378" r="15766" b="7553"/>
          <a:stretch/>
        </p:blipFill>
        <p:spPr>
          <a:xfrm>
            <a:off x="3976723" y="4437112"/>
            <a:ext cx="1074173" cy="13128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3345" y="2687727"/>
            <a:ext cx="2203461" cy="344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1215</TotalTime>
  <Words>196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Monotype Corsiva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90</cp:revision>
  <dcterms:created xsi:type="dcterms:W3CDTF">2014-06-29T16:53:52Z</dcterms:created>
  <dcterms:modified xsi:type="dcterms:W3CDTF">2023-04-24T16:51:33Z</dcterms:modified>
</cp:coreProperties>
</file>