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9" r:id="rId21"/>
    <p:sldId id="277" r:id="rId22"/>
    <p:sldId id="278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скачанные фай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5024"/>
            <a:ext cx="9144000" cy="3234130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014192"/>
          </a:xfrm>
          <a:prstGeom prst="rect">
            <a:avLst/>
          </a:prstGeom>
          <a:noFill/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251520" y="2276872"/>
            <a:ext cx="8595543" cy="31932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Волонтерський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рух</a:t>
            </a:r>
            <a:endParaRPr lang="ru-RU" sz="3600" kern="10" spc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в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Лисянському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 НВК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Администратор\Рабочий стол\фото Волонтери\0-02-04-40c3c7695248cb27332466c7a91374dc06ff19ff809c610e5cdda5bbc3882d2e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Администратор\Рабочий стол\фото Волонтери\0-02-04-ed6893208989abab1e70b610bc452d0143868bdf52965f9bd1420357b2afc901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Администратор\Рабочий стол\фото Волонтери\0-02-07-cbd63f774212ad5f39c308aa90b5a6dec70d2db7a74a33e0e3bd49a02e16810f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 (2)\47574246_2479392145409267_441297521183450726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Новая папка (2)\48079428_2479392365409245_51104485274235699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Новая папка (2)\48089320_2479393295409152_730924887417290752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Новая папка (2)\47576515_2479392752075873_188026795841709670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915816"/>
            <a:ext cx="9144000" cy="10773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Рабочий стол\Новая папка (2)\47576222_2479392962075852_586070655728877568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77984" cy="6858000"/>
          </a:xfrm>
          <a:prstGeom prst="rect">
            <a:avLst/>
          </a:prstGeom>
          <a:noFill/>
        </p:spPr>
      </p:pic>
      <p:pic>
        <p:nvPicPr>
          <p:cNvPr id="5123" name="Picture 3" descr="C:\Documents and Settings\Администратор\Рабочий стол\Новая папка (2)\47689333_2479392658742549_690202482276774707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44279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Рабочий стол\Новая папка (2)\48188501_2479393498742465_413537276232151859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дминистратор\Рабочий стол\Новая папка (2)\47580073_2479392485409233_731117849989978521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фото Волонтери\DSC_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Администратор\Рабочий стол\Новая папка (2)\48170504_2479393065409175_331953584747629772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5976" cy="6858000"/>
          </a:xfrm>
          <a:prstGeom prst="rect">
            <a:avLst/>
          </a:prstGeom>
          <a:noFill/>
        </p:spPr>
      </p:pic>
      <p:pic>
        <p:nvPicPr>
          <p:cNvPr id="8195" name="Picture 3" descr="C:\Documents and Settings\Администратор\Рабочий стол\Новая папка (2)\48275468_2479392445409237_50289339995154022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0"/>
            <a:ext cx="47880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Администратор\Рабочий стол\Новая папка (2)\49801153_303254596884832_282875551801986252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Администратор\Рабочий стол\Новая папка (2)\50120449_530562727457253_152537384008600780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Администратор\Рабочий стол\Новая папка (2)\50321133_291502998390231_6144830326230220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фото Волонтери\DSC_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фото Волонтери\PC0904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фото Волонтери\Вязання сітки для А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Рабочий стол\фото Волонтери\20141209_075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Рабочий стол\фото Волонтери\20141209_082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дминистратор\Рабочий стол\фото Волонтери\20141209_0823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Администратор\Рабочий стол\фото Волонтери\0-02-05-14473be91d80dd1884b6a1e30868ab31c1efe312722fde96cfdd3379dfb39970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40404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</Words>
  <Application>Microsoft Office PowerPoint</Application>
  <PresentationFormat>Экран (4:3)</PresentationFormat>
  <Paragraphs>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Волонтерський рух  в Лисянському НВК</dc:title>
  <cp:lastModifiedBy>Admin</cp:lastModifiedBy>
  <cp:revision>4</cp:revision>
  <dcterms:modified xsi:type="dcterms:W3CDTF">2019-01-17T09:01:25Z</dcterms:modified>
</cp:coreProperties>
</file>