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58" r:id="rId4"/>
    <p:sldId id="260" r:id="rId5"/>
    <p:sldId id="257" r:id="rId6"/>
    <p:sldId id="261" r:id="rId7"/>
    <p:sldId id="262" r:id="rId8"/>
    <p:sldId id="263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B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2" autoAdjust="0"/>
    <p:restoredTop sz="94660"/>
  </p:normalViewPr>
  <p:slideViewPr>
    <p:cSldViewPr>
      <p:cViewPr varScale="1">
        <p:scale>
          <a:sx n="79" d="100"/>
          <a:sy n="79" d="100"/>
        </p:scale>
        <p:origin x="-9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5013-ED5F-4E53-98AF-917028E05AF9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7967-A2E8-4F93-A192-13C8ED86B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5013-ED5F-4E53-98AF-917028E05AF9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7967-A2E8-4F93-A192-13C8ED86B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5013-ED5F-4E53-98AF-917028E05AF9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7967-A2E8-4F93-A192-13C8ED86B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5013-ED5F-4E53-98AF-917028E05AF9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7967-A2E8-4F93-A192-13C8ED86B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5013-ED5F-4E53-98AF-917028E05AF9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7967-A2E8-4F93-A192-13C8ED86B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5013-ED5F-4E53-98AF-917028E05AF9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7967-A2E8-4F93-A192-13C8ED86BD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5013-ED5F-4E53-98AF-917028E05AF9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7967-A2E8-4F93-A192-13C8ED86B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5013-ED5F-4E53-98AF-917028E05AF9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7967-A2E8-4F93-A192-13C8ED86B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5013-ED5F-4E53-98AF-917028E05AF9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7967-A2E8-4F93-A192-13C8ED86B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5013-ED5F-4E53-98AF-917028E05AF9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D27967-A2E8-4F93-A192-13C8ED86B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E5013-ED5F-4E53-98AF-917028E05AF9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27967-A2E8-4F93-A192-13C8ED86BD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C0E5013-ED5F-4E53-98AF-917028E05AF9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8D27967-A2E8-4F93-A192-13C8ED86BD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276872"/>
            <a:ext cx="7632512" cy="3096344"/>
          </a:xfrm>
        </p:spPr>
        <p:txBody>
          <a:bodyPr>
            <a:prstTxWarp prst="textPlain">
              <a:avLst/>
            </a:prstTxWarp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cap="none" dirty="0" smtClean="0">
                <a:ln w="11430">
                  <a:solidFill>
                    <a:schemeClr val="tx2">
                      <a:lumMod val="90000"/>
                      <a:lumOff val="10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Історико-краєзнавчий музей </a:t>
            </a:r>
            <a:r>
              <a:rPr lang="uk-UA" cap="none" dirty="0" smtClean="0">
                <a:ln w="11430">
                  <a:solidFill>
                    <a:schemeClr val="tx2">
                      <a:lumMod val="90000"/>
                      <a:lumOff val="10000"/>
                    </a:schemeClr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села          Лучківці</a:t>
            </a:r>
            <a:endParaRPr lang="ru-RU" cap="none" dirty="0">
              <a:ln w="11430">
                <a:solidFill>
                  <a:schemeClr val="tx2">
                    <a:lumMod val="90000"/>
                    <a:lumOff val="10000"/>
                  </a:schemeClr>
                </a:solidFill>
              </a:ln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4221088"/>
            <a:ext cx="6480048" cy="1752600"/>
          </a:xfrm>
        </p:spPr>
        <p:txBody>
          <a:bodyPr/>
          <a:lstStyle/>
          <a:p>
            <a:r>
              <a:rPr lang="uk-UA" dirty="0" smtClean="0"/>
              <a:t>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45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1714500"/>
            <a:ext cx="7520940" cy="5486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075" y="3305518"/>
            <a:ext cx="4773082" cy="3579812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8997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628800"/>
            <a:ext cx="7520940" cy="548640"/>
          </a:xfrm>
        </p:spPr>
        <p:txBody>
          <a:bodyPr/>
          <a:lstStyle/>
          <a:p>
            <a:r>
              <a:rPr lang="uk-UA" dirty="0" smtClean="0"/>
              <a:t>Історико-краєзнавчий музей села лучківці було створено у 90-х роках з ініціативи вчителя історії бересткового богдана михайловича. </a:t>
            </a:r>
            <a:br>
              <a:rPr lang="uk-UA" dirty="0" smtClean="0"/>
            </a:br>
            <a:r>
              <a:rPr lang="uk-UA" dirty="0" smtClean="0"/>
              <a:t>Значення таких музеїв є дуже важливим в національному вихованні наших учнів.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3631178"/>
            <a:ext cx="4499992" cy="33749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81034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8579" y="620688"/>
            <a:ext cx="6480048" cy="244827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4935"/>
            <a:ext cx="9252520" cy="68047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78395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31921" y="630415"/>
            <a:ext cx="7488832" cy="15121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389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05017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-189402"/>
            <a:ext cx="9396536" cy="70474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03293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25"/>
            <a:ext cx="9144000" cy="6838950"/>
          </a:xfrm>
          <a:prstGeom prst="rect">
            <a:avLst/>
          </a:prstGeom>
        </p:spPr>
      </p:pic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61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7300" y="332656"/>
            <a:ext cx="6629400" cy="1066688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1507670"/>
            <a:ext cx="11185296" cy="8365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83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3941" y="-171400"/>
            <a:ext cx="9760588" cy="7300106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520940" cy="54864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922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93953" y="-531440"/>
            <a:ext cx="12541281" cy="86363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04664"/>
            <a:ext cx="7520940" cy="54864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32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165</TotalTime>
  <Words>22</Words>
  <Application>Microsoft Office PowerPoint</Application>
  <PresentationFormat>Экран (4:3)</PresentationFormat>
  <Paragraphs>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Углы</vt:lpstr>
      <vt:lpstr>Історико-краєзнавчий музей села          Лучківці</vt:lpstr>
      <vt:lpstr>Історико-краєзнавчий музей села лучківці було створено у 90-х роках з ініціативи вчителя історії бересткового богдана михайловича.  Значення таких музеїв є дуже важливим в національному вихованні наших учнів.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</dc:creator>
  <cp:lastModifiedBy>School</cp:lastModifiedBy>
  <cp:revision>18</cp:revision>
  <dcterms:created xsi:type="dcterms:W3CDTF">2018-11-27T11:48:08Z</dcterms:created>
  <dcterms:modified xsi:type="dcterms:W3CDTF">2018-12-03T09:27:08Z</dcterms:modified>
</cp:coreProperties>
</file>