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9" r:id="rId2"/>
    <p:sldId id="257" r:id="rId3"/>
    <p:sldId id="260" r:id="rId4"/>
    <p:sldId id="261" r:id="rId5"/>
    <p:sldId id="262" r:id="rId6"/>
    <p:sldId id="264" r:id="rId7"/>
    <p:sldId id="263" r:id="rId8"/>
    <p:sldId id="265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4T20:10:40.821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A5ED0A3-FE72-4AA3-855E-C49873CB83C0}" emma:medium="tactile" emma:mode="ink">
          <msink:context xmlns:msink="http://schemas.microsoft.com/ink/2010/main" type="writingRegion" rotatedBoundingBox="7897,8577 5414,3241 7946,2063 10429,7399"/>
        </emma:interpretation>
      </emma:emma>
    </inkml:annotationXML>
    <inkml:traceGroup>
      <inkml:annotationXML>
        <emma:emma xmlns:emma="http://www.w3.org/2003/04/emma" version="1.0">
          <emma:interpretation id="{FF95467F-CF46-4841-8BA1-9A9E538AA2E4}" emma:medium="tactile" emma:mode="ink">
            <msink:context xmlns:msink="http://schemas.microsoft.com/ink/2010/main" type="paragraph" rotatedBoundingBox="7897,8577 5414,3241 7946,2063 10429,73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9938BB-A0F3-494F-81AF-20B0043B3C91}" emma:medium="tactile" emma:mode="ink">
              <msink:context xmlns:msink="http://schemas.microsoft.com/ink/2010/main" type="line" rotatedBoundingBox="7897,8577 5414,3241 7946,2063 10429,7399"/>
            </emma:interpretation>
          </emma:emma>
        </inkml:annotationXML>
        <inkml:traceGroup>
          <inkml:annotationXML>
            <emma:emma xmlns:emma="http://www.w3.org/2003/04/emma" version="1.0">
              <emma:interpretation id="{E485E629-0184-4CD2-AB89-C80A07785B7B}" emma:medium="tactile" emma:mode="ink">
                <msink:context xmlns:msink="http://schemas.microsoft.com/ink/2010/main" type="inkWord" rotatedBoundingBox="7897,8577 5414,3241 7946,2063 10429,7399"/>
              </emma:interpretation>
            </emma:emma>
          </inkml:annotationXML>
          <inkml:trace contextRef="#ctx0" brushRef="#br0">3693 5087 0,'0'-83'203,"0"55"-187,0 0 15,0 0-15,0-28-16,0 0 15,0 28 1,0 1 0,0-1-1,0 0 1,0 0-1,0 0-15,0 0 16,0-28 0,-28 28-1,0 0 1,0-55-16,28 27 16,0 28-1,0 0 1,0 0-16,0 0 15,0 0-15,0 0 16,-28-28-16,28 29 16,0-1-1,-28 0-15,1-28 16,-1 28-16,28-28 16,-28 28-1,28 0 1,-28-27-16,0 27 15,28 0 17,-28 0-32,28 0 15,-28 0 1,-28 0-16,56-28 31,0 28-15,-28 0-16,0 0 15,28 1 1,-28-1 0,1 0-1,-1 28-15,28-84 16,-56 56 0,28 28-1,0 0-15,28-28 16,0-28-16,-28 56 15,-28-28-15,56-27 16,-56 27 0,29 0-16,27 0 15,-28 28-15,-28-56 16,56 28 15,-28 28-31,-28-28 16,28-28-1,0 28 1,28 1 0,-28-1-16,0 28 15,28-28 1,-27-56-16,-1 84 16,0-28-1,28 0-15,-28 0 16,0 0-16,28-27 31,-28 27-31,28 0 16,0 0-1,-28 28-15,28-28 16,0 0 0,-28 0-16,0 28 15,28-28 1,0-28-16,0 1 31,0-1-15,0 28-1,0 0-15,0 0 16,0 0-16,0 0 16,-56-28-1,56 0 1,0 29-1,0-1-15,0 0 16,0 0-16,0 0 16,0-28-1,-28 56-15,28-56 16,0 28 0,0 0-16,0 1 15,0-1 1,0 0-16,0 0 15,0-56 1,0 56 0,0 0-1,0 0 1,0 0 0,0-55-1,0 55 1,0 0-1,0 0-15,0-28 16,0 28 0,0 0-1,0-28-15,0 29 16,0-1 0,-27-56-16,27 56 15,0-28 1,-28 0-16,28-27 31,-28-1-31,0 84 16,28-28-16,0 0 15,0 0-15,-28 0 16,0-28-16,0 56 16,28-83-1,0 55-15,-56 0 16,0 0-1,56 0 1,-55 0-16,-1 28 16,0-56-1,28 56 1,0 0-16,-28-28 16,28 28-1,-27 0 1,27 0-1,-28-28-15,28 28 16,0 0 0,-28 0-16,0 0 15,28 0 1,1 0-16,-1 0 16,0 0-16,-28 0 15,0 0-15,28 0 16,-56 28-1,57-28-15,-1 0 16,0 28-16,0-28 16,-28 0-16,0 56 15,28-56 1,-28 0-16,1 28 16,-1 0-16,28 0 15,0-28 1,0 28-16,0 0 15,0-28-15,0 55 16,0-27 0,-27 0-1,55 28 1,-28 28 0,0-84-16,28 56 15,-28-28 1,0 0-16,28-1 15,-28 29-15,0-28 16,28 0-16,-28 0 16,28 0-16,0 0 15,-28 28-15,0-1 16,28-27-16,0 0 16,0 0-16,-28 28 15,1 0-15,27-28 16,0 0-16,0 0 15,0 0-15,-28-1 16,28 29-16,0 0 16,0-28-16,0 0 15,0 0-15,0 28 16,0-1-16,0-27 16,0 0-16,0 0 15,0 28-15,0 28 16,0-56-1,0 0-15,0 27 32,0 1-32,0 0 15,0-28 1,0 28-16,28-56 16,-28 56-16,0 27 15,27-83-15,-27 28 16,28 28-16,-28 0 31,0 0-31,56 0 16,-28-1-1,-28-27-15,0 0 16,28 56-16,-28-56 16,28 0-16,-28 0 15,28 0-15,0-1 16,-28 57-16,0-56 15,28 28 1,0-28-16,-1 0 16,-27 0-16,28 0 15,0 27-15,0 1 16,0-56-16,-28 28 16,0 84-1,0-84-15,56 83 16,-56-83-1,56 0 1,-28 28-16,-28 0 16,55 0-1,-55-28-15,28 0 16,28 27-16,-56-27 16,0 28-1,28-28-15,0-28 0,-28 28 16,28 0-16,0-28 15,0 28-15,0 28 16,0-29 0,0 57-1,-1-56-15,-27 0 32,0 28-32,28-56 15,0 28-15,-28 0 16,28 0-1,0-1-15,0 1 16,0 0 0,0 28-16,-28-28 15,56 28-15,-1 0 16,-27 0 0,0-56-16,0 55 31,0-27-31,0-28 15,-28 28-15,56 0 16,-28-28-16,0 56 16,28 0-16,-29-56 15,29 28 1,-28 0 0,0-1-16,0 1 15,28 0-15,-56 0 16,56 28-16,27-28 15,-27 0 1,0-28 0,-28 56-16,0-56 15,28 0 1,-28 0-16,-1 28 0,1-28 16,28 0-16,0 27 31,-28-27-16,28 0 17,0 0-1,-28 0-15,-1 0-1,1 0 1,0 0-1,0 0-15,28 0 16,0 0 15,-28 0-15,0 0-16,0 0 16,-1 0-1,1 0-15,28 0 16,0 0 15,0 0 0,28-27 110,-29 27-125,-55-28 30,56 28 95,-28 0-141,28 0 31,28-28-15,-56 28-16,0-28 31,-1 0 16,-27 0-31,28 28-1,-28-28 95,0 0-95,28 28-15,-28-28 203,28-28-187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3-24T20:21:12.105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C056567-19A4-4ABC-A39C-DB0C2A708F36}" emma:medium="tactile" emma:mode="ink">
          <msink:context xmlns:msink="http://schemas.microsoft.com/ink/2010/main" type="writingRegion" rotatedBoundingBox="7403,9616 10832,14273 8513,15980 5084,11323"/>
        </emma:interpretation>
      </emma:emma>
    </inkml:annotationXML>
    <inkml:traceGroup>
      <inkml:annotationXML>
        <emma:emma xmlns:emma="http://www.w3.org/2003/04/emma" version="1.0">
          <emma:interpretation id="{D9B72FF2-4F82-46B7-9A8B-7EF4A149B0C7}" emma:medium="tactile" emma:mode="ink">
            <msink:context xmlns:msink="http://schemas.microsoft.com/ink/2010/main" type="paragraph" rotatedBoundingBox="7403,9616 10832,14273 8513,15980 5084,113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502F22-F02D-4F1B-A6FB-8C5D6B8C03A4}" emma:medium="tactile" emma:mode="ink">
              <msink:context xmlns:msink="http://schemas.microsoft.com/ink/2010/main" type="line" rotatedBoundingBox="7403,9616 10832,14273 8513,15980 5084,11323"/>
            </emma:interpretation>
          </emma:emma>
        </inkml:annotationXML>
        <inkml:traceGroup>
          <inkml:annotationXML>
            <emma:emma xmlns:emma="http://www.w3.org/2003/04/emma" version="1.0">
              <emma:interpretation id="{D398697D-163A-4D90-8CFB-7D5D751BE18B}" emma:medium="tactile" emma:mode="ink">
                <msink:context xmlns:msink="http://schemas.microsoft.com/ink/2010/main" type="inkWord" rotatedBoundingBox="7403,9616 10832,14273 8513,15980 5084,11323"/>
              </emma:interpretation>
            </emma:emma>
          </inkml:annotationXML>
          <inkml:trace contextRef="#ctx0" brushRef="#br0">4048 3366 0,'-28'0'188,"-56"0"-157,56-56-15,0 28-1,1 1 1,-1-1 0,28 0-1,-56 0 1,28 28-1,0-56 1,0 56 15,0-28-15,0 28 0,0-28-1,0 0 16,28 0-31,-28 28 16,1-28 0,-1 1 31,0 27-47,0-28 15,28 0 16,-28 0-15,0 28-16,28-28 31,-28 0-31,0 28 16,-28-28 0,56 0-16,0 0 15,-28 0 1,28-28-1,0 1 1,-55-1 0,55 28-1,0-28 1,0 0 15,0 0-15,0 29-16,-28 27 15,0-28 1,28 0-16,0 0 16,0 0-16,0-28 15,-56 0 1,56 28 0,0-27-16,0 27 15,0 0 1,0-28-16,-28 28 15,28 0 1,0-28-16,0 28 16,-56-28-16,56 1 31,0 27-31,0 0 16,0 0-16,-28-28 15,0 28-15,28 0 16,0-28-1,0 1-15,-55 55 16,55-28-16,0-56 16,-28 84-16,0-28 15,28 0-15,0 0 16,-28-28-16,-28 1 16,28-1-16,0 28 15,0-28 1,0 0-1,0 0-15,1 56 16,27-28 0,-28 1-16,28-29 15,-28 28-15,0 0 16,28 0 0,-28 0-16,0 0 15,0 0-15,28 0 16,-56 0-1,0-27 1,56-1 0,-27 28-16,-29 28 15,0-56 1,0 28 0,28 28-16,-28 0 15,1-56-15,27 56 16,-28 0-1,28 0-15,0 0 16,-28-28-16,28 0 16,-28 28-16,56-27 15,-28 27-15,-27 0 16,27 0-16,0-28 16,0 28-16,-28 0 31,28-28-31,-28 28 15,28 0 1,-27 0-16,-1 0 16,28 0-16,-28 0 15,28 0-15,-28 0 16,28 0-16,0 0 16,-27 0-16,27 0 15,-28 0-15,28 0 16,-28 0-16,0 0 15,1 0-15,-1 28 16,0 27-16,28-55 16,-28 56-1,28-28-15,0 0 16,0-28-16,1 28 16,-1 0-16,0 0 15,0-28-15,0 56 16,0 0-16,0-56 15,0 27-15,28 29 16,-56-28 0,56 0-1,0 28 1,-28 0-16,28-28 0,-55 27 16,55 1-1,0-28 1,0 28-16,0 0 15,0 0 1,0 27-16,0-55 16,0 0-1,0 28-15,0-28 16,0 28 0,0 0-16,0-1 15,0-27 1,0 0-16,0 56 15,0-56-15,0 0 16,0 0-16,0 28 16,27 27-1,1-55-15,-28 28 16,28 0 0,-28-28-16,28 28 15,-28-28-15,28-1 16,-28 29-16,56 0 15,-28 0 1,0 0-16,-28-28 16,28 55-16,28-27 15,-56-28 1,55 28-16,-27 0 16,-28-28-16,56 55 15,-28-55-15,0 28 16,0 0-16,56 28 15,-29-28 1,29 27-16,-28 1 16,-28-28-16,0-56 15,28 56-15,-56-28 16,55-1-16,-55 29 16,28-56-16,-28 28 15,28 0-15,28 0 16,-56 0-16,28 28 15,0-28 1,0 0-16,0 0 16,-28-1-1,28-27-15,-28 28 16,28 28-16,-1-56 16,-27 28-1,0 28 1,28-56-16,0 28 15,0 0 1,0 28 0,-28-29-1,28 1-15,0 28 16,-28-28-16,28 0 16,-28 0-16,28 0 15,0-28-15,-28 28 16,0 0-16,55 0 15,-27 27 1,-28-27-16,28 0 16,-28 0-16,28 0 15,28 0-15,-56 28 16,0-28-16,56 0 16,28 0-1,-84-1-15,28 1 16,27 0-16,1 0 15,0 28 1,0-28 0,-28 0-16,0 0 31,27 0-31,-55 0 0,28-28 16,28 0-1,0 0 1,-28 0-1,28 0-15,27 55 16,-55-55-16,0 0 16,56 0-16,-28 0 15,0 0-15,0 0 16,27 0 0,-27 0-1,0 0 1,-28 0-1,28 0 1,-1 0-16,1 0 31,-28 0-31,0 0 16,0 0 0,28 0-1,0 0-15,-1-28 31,-27 28-31,0 0 16,0-27-16,0 27 16,0 0-16,0 0 15,28-28 1,0 28 0,-28-28-1,-1 28-15,1-28 16,0 0-1,0 28-15,0 0 16,0-56 0,0 56-16,0-28 15,0 0 1,0 0 0,0 0 15,-1 28-16,1-55 1,0 27 15,28 0-31,-56 0 16,0 0 15,0 0-15,0 0-16,28 0 15,0 28-15,-28-56 16,28 1 0,-28 27-1,0 0 17,0 0-17,28 0-15,-28 0 16,0-28 31,0 28-32,0 0 17,0 0-17,0 1 16,0-1-15,0 0 0,0 0-1,0-28 17,0 0-1,0 28-16,0 0 17,0 0-17,0 1 1,0-1 15,-28 0 125,0 28-156,0 0 16,-28-84-16,28 84 16,0 0-16,28-28 15,-28 28-15,1-28 16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0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996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3802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7460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61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861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608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328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009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651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995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FDC21-CA63-43F4-B863-F9119BFF40BC}" type="datetimeFigureOut">
              <a:rPr lang="uk-UA" smtClean="0"/>
              <a:t>24.03.2020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A7B52-106A-44AD-81CC-FC654BF2494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276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audio" Target="../media/media2.m4a"/><Relationship Id="rId7" Type="http://schemas.openxmlformats.org/officeDocument/2006/relationships/image" Target="../media/image2.emf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customXml" Target="../ink/ink1.xml"/><Relationship Id="rId5" Type="http://schemas.openxmlformats.org/officeDocument/2006/relationships/image" Target="../media/image1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s://learningapps.org/display?v=p9ko8ecun20" TargetMode="Externa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[Image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5" y="0"/>
            <a:ext cx="11535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1567542" y="1880276"/>
            <a:ext cx="98373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Сложение и вычитание чисел по частям</a:t>
            </a:r>
            <a:endParaRPr lang="uk-UA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1"/>
    </mc:Choice>
    <mc:Fallback xmlns="">
      <p:transition spd="slow" advTm="1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Image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5" y="0"/>
            <a:ext cx="11535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0877" y="1034979"/>
            <a:ext cx="82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57</a:t>
            </a:r>
            <a:endParaRPr lang="uk-UA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64264" y="1034979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+</a:t>
            </a:r>
            <a:endParaRPr lang="uk-UA" sz="4800" b="1" dirty="0"/>
          </a:p>
        </p:txBody>
      </p:sp>
      <p:sp>
        <p:nvSpPr>
          <p:cNvPr id="6" name="Прямокутник 5"/>
          <p:cNvSpPr/>
          <p:nvPr/>
        </p:nvSpPr>
        <p:spPr>
          <a:xfrm>
            <a:off x="3383312" y="1034979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38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092118" y="1034978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=</a:t>
            </a:r>
            <a:endParaRPr lang="uk-UA" sz="4800" b="1" dirty="0">
              <a:solidFill>
                <a:prstClr val="black"/>
              </a:solidFill>
            </a:endParaRPr>
          </a:p>
        </p:txBody>
      </p:sp>
      <p:cxnSp>
        <p:nvCxnSpPr>
          <p:cNvPr id="9" name="Пряма зі стрілкою 8"/>
          <p:cNvCxnSpPr>
            <a:stCxn id="6" idx="2"/>
          </p:cNvCxnSpPr>
          <p:nvPr/>
        </p:nvCxnSpPr>
        <p:spPr>
          <a:xfrm flipH="1">
            <a:off x="3333741" y="1865976"/>
            <a:ext cx="454490" cy="2039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зі стрілкою 12"/>
          <p:cNvCxnSpPr/>
          <p:nvPr/>
        </p:nvCxnSpPr>
        <p:spPr>
          <a:xfrm>
            <a:off x="3788230" y="1865975"/>
            <a:ext cx="454490" cy="2039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кутник 16"/>
          <p:cNvSpPr/>
          <p:nvPr/>
        </p:nvSpPr>
        <p:spPr>
          <a:xfrm>
            <a:off x="2624935" y="1967967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33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4143578" y="1927774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5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4575846" y="1045026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90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5277540" y="104502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prstClr val="black"/>
                </a:solidFill>
              </a:rPr>
              <a:t>+</a:t>
            </a:r>
            <a:endParaRPr lang="uk-UA" dirty="0"/>
          </a:p>
        </p:txBody>
      </p:sp>
      <p:sp>
        <p:nvSpPr>
          <p:cNvPr id="22" name="Прямокутник 21"/>
          <p:cNvSpPr/>
          <p:nvPr/>
        </p:nvSpPr>
        <p:spPr>
          <a:xfrm>
            <a:off x="5798170" y="104502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5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6289488" y="104502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=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6724065" y="1055073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95</a:t>
            </a:r>
            <a:endParaRPr lang="uk-UA" sz="48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Рукописні дані 24"/>
              <p14:cNvContentPartPr/>
              <p14:nvPr/>
            </p14:nvContentPartPr>
            <p14:xfrm>
              <a:off x="2217588" y="881569"/>
              <a:ext cx="1330920" cy="1944720"/>
            </p14:xfrm>
          </p:contentPart>
        </mc:Choice>
        <mc:Fallback xmlns="">
          <p:pic>
            <p:nvPicPr>
              <p:cNvPr id="25" name="Рукописні дані 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79428" y="843409"/>
                <a:ext cx="1407240" cy="202104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Box 28"/>
          <p:cNvSpPr txBox="1"/>
          <p:nvPr/>
        </p:nvSpPr>
        <p:spPr>
          <a:xfrm>
            <a:off x="2260876" y="3727954"/>
            <a:ext cx="82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91</a:t>
            </a:r>
            <a:endParaRPr lang="uk-UA" sz="4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459848" y="3717906"/>
            <a:ext cx="82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64</a:t>
            </a:r>
            <a:endParaRPr lang="uk-UA" sz="4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575846" y="3709806"/>
            <a:ext cx="82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30</a:t>
            </a:r>
            <a:endParaRPr lang="uk-UA" sz="4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668783" y="4619571"/>
            <a:ext cx="82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61</a:t>
            </a:r>
            <a:endParaRPr lang="uk-UA" sz="4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196339" y="4619571"/>
            <a:ext cx="82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3</a:t>
            </a:r>
            <a:endParaRPr lang="uk-UA" sz="48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797894" y="3717905"/>
            <a:ext cx="82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3</a:t>
            </a:r>
            <a:endParaRPr lang="uk-UA" sz="4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819796" y="3727953"/>
            <a:ext cx="82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27</a:t>
            </a:r>
            <a:endParaRPr lang="uk-UA" sz="4800" b="1" dirty="0"/>
          </a:p>
        </p:txBody>
      </p:sp>
      <p:sp>
        <p:nvSpPr>
          <p:cNvPr id="37" name="Прямокутник 36"/>
          <p:cNvSpPr/>
          <p:nvPr/>
        </p:nvSpPr>
        <p:spPr>
          <a:xfrm>
            <a:off x="3068688" y="3667348"/>
            <a:ext cx="719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-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39" name="Прямокутник 38"/>
          <p:cNvSpPr/>
          <p:nvPr/>
        </p:nvSpPr>
        <p:spPr>
          <a:xfrm>
            <a:off x="4149990" y="3667348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=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40" name="Прямокутник 39"/>
          <p:cNvSpPr/>
          <p:nvPr/>
        </p:nvSpPr>
        <p:spPr>
          <a:xfrm>
            <a:off x="5352084" y="3667348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-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41" name="Прямокутник 40"/>
          <p:cNvSpPr/>
          <p:nvPr/>
        </p:nvSpPr>
        <p:spPr>
          <a:xfrm>
            <a:off x="6316153" y="3707857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=</a:t>
            </a:r>
            <a:endParaRPr lang="uk-UA" dirty="0">
              <a:solidFill>
                <a:prstClr val="black"/>
              </a:solidFill>
            </a:endParaRPr>
          </a:p>
        </p:txBody>
      </p:sp>
      <p:cxnSp>
        <p:nvCxnSpPr>
          <p:cNvPr id="43" name="Пряма зі стрілкою 42"/>
          <p:cNvCxnSpPr/>
          <p:nvPr/>
        </p:nvCxnSpPr>
        <p:spPr>
          <a:xfrm flipH="1">
            <a:off x="3383984" y="4507531"/>
            <a:ext cx="454490" cy="2039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 зі стрілкою 43"/>
          <p:cNvCxnSpPr/>
          <p:nvPr/>
        </p:nvCxnSpPr>
        <p:spPr>
          <a:xfrm>
            <a:off x="3850615" y="4498345"/>
            <a:ext cx="454490" cy="2039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5" name="Рукописні дані 44"/>
              <p14:cNvContentPartPr/>
              <p14:nvPr/>
            </p14:nvContentPartPr>
            <p14:xfrm>
              <a:off x="2099868" y="3701809"/>
              <a:ext cx="1594800" cy="1772280"/>
            </p14:xfrm>
          </p:contentPart>
        </mc:Choice>
        <mc:Fallback xmlns="">
          <p:pic>
            <p:nvPicPr>
              <p:cNvPr id="45" name="Рукописні дані 4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61708" y="3663649"/>
                <a:ext cx="1671120" cy="1848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5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3"/>
    </mc:Choice>
    <mc:Fallback xmlns="">
      <p:transition spd="slow" advTm="7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17" grpId="0"/>
      <p:bldP spid="18" grpId="0"/>
      <p:bldP spid="19" grpId="0"/>
      <p:bldP spid="20" grpId="0"/>
      <p:bldP spid="22" grpId="0"/>
      <p:bldP spid="21" grpId="0"/>
      <p:bldP spid="23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Image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6" y="-121920"/>
            <a:ext cx="11535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251195" y="618645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48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5116315" y="618644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17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981435" y="618643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82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251195" y="4136907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33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5116315" y="4136906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24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7981434" y="4136905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61</a:t>
            </a:r>
            <a:endParaRPr lang="uk-UA" sz="4800" b="1" dirty="0">
              <a:solidFill>
                <a:prstClr val="black"/>
              </a:solidFill>
            </a:endParaRPr>
          </a:p>
        </p:txBody>
      </p:sp>
      <p:cxnSp>
        <p:nvCxnSpPr>
          <p:cNvPr id="10" name="Пряма зі стрілкою 9"/>
          <p:cNvCxnSpPr/>
          <p:nvPr/>
        </p:nvCxnSpPr>
        <p:spPr>
          <a:xfrm flipH="1">
            <a:off x="2220686" y="1262743"/>
            <a:ext cx="435427" cy="3918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4"/>
          <p:cNvCxnSpPr/>
          <p:nvPr/>
        </p:nvCxnSpPr>
        <p:spPr>
          <a:xfrm>
            <a:off x="2647406" y="1280160"/>
            <a:ext cx="413626" cy="374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555" y="1262743"/>
            <a:ext cx="1322947" cy="6706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878" y="1262743"/>
            <a:ext cx="1322947" cy="6706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932" y="4774446"/>
            <a:ext cx="1322947" cy="6706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759" y="4774446"/>
            <a:ext cx="1322947" cy="6706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878" y="4771874"/>
            <a:ext cx="1322947" cy="670618"/>
          </a:xfrm>
          <a:prstGeom prst="rect">
            <a:avLst/>
          </a:prstGeom>
        </p:spPr>
      </p:pic>
      <p:sp>
        <p:nvSpPr>
          <p:cNvPr id="24" name="Прямокутник 23"/>
          <p:cNvSpPr/>
          <p:nvPr/>
        </p:nvSpPr>
        <p:spPr>
          <a:xfrm>
            <a:off x="1808056" y="1687342"/>
            <a:ext cx="540363" cy="49203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кутник 24"/>
          <p:cNvSpPr/>
          <p:nvPr/>
        </p:nvSpPr>
        <p:spPr>
          <a:xfrm>
            <a:off x="2952538" y="1687342"/>
            <a:ext cx="540363" cy="49203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кутник 25"/>
          <p:cNvSpPr/>
          <p:nvPr/>
        </p:nvSpPr>
        <p:spPr>
          <a:xfrm>
            <a:off x="4637383" y="1687342"/>
            <a:ext cx="540363" cy="49203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кутник 26"/>
          <p:cNvSpPr/>
          <p:nvPr/>
        </p:nvSpPr>
        <p:spPr>
          <a:xfrm>
            <a:off x="5839216" y="1687342"/>
            <a:ext cx="540363" cy="49203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рямокутник 27"/>
          <p:cNvSpPr/>
          <p:nvPr/>
        </p:nvSpPr>
        <p:spPr>
          <a:xfrm>
            <a:off x="7563801" y="1687342"/>
            <a:ext cx="540363" cy="49203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кутник 28"/>
          <p:cNvSpPr/>
          <p:nvPr/>
        </p:nvSpPr>
        <p:spPr>
          <a:xfrm>
            <a:off x="8708283" y="1689578"/>
            <a:ext cx="540363" cy="49203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456" y="5155955"/>
            <a:ext cx="1761897" cy="57307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7682" y="5173373"/>
            <a:ext cx="1761897" cy="57307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802" y="5130027"/>
            <a:ext cx="1761897" cy="573074"/>
          </a:xfrm>
          <a:prstGeom prst="rect">
            <a:avLst/>
          </a:prstGeom>
        </p:spPr>
      </p:pic>
      <p:sp>
        <p:nvSpPr>
          <p:cNvPr id="33" name="Прямокутник 32"/>
          <p:cNvSpPr/>
          <p:nvPr/>
        </p:nvSpPr>
        <p:spPr>
          <a:xfrm>
            <a:off x="1657244" y="1517861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40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4" name="Прямокутник 33"/>
          <p:cNvSpPr/>
          <p:nvPr/>
        </p:nvSpPr>
        <p:spPr>
          <a:xfrm>
            <a:off x="7425413" y="1517860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80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5" name="Прямокутник 34"/>
          <p:cNvSpPr/>
          <p:nvPr/>
        </p:nvSpPr>
        <p:spPr>
          <a:xfrm>
            <a:off x="5835134" y="1509211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7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6" name="Прямокутник 35"/>
          <p:cNvSpPr/>
          <p:nvPr/>
        </p:nvSpPr>
        <p:spPr>
          <a:xfrm>
            <a:off x="4508989" y="1528692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10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7" name="Прямокутник 36"/>
          <p:cNvSpPr/>
          <p:nvPr/>
        </p:nvSpPr>
        <p:spPr>
          <a:xfrm>
            <a:off x="2948153" y="1517861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8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8" name="Прямокутник 37"/>
          <p:cNvSpPr/>
          <p:nvPr/>
        </p:nvSpPr>
        <p:spPr>
          <a:xfrm>
            <a:off x="7373048" y="5032483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60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9" name="Прямокутник 38"/>
          <p:cNvSpPr/>
          <p:nvPr/>
        </p:nvSpPr>
        <p:spPr>
          <a:xfrm>
            <a:off x="5795589" y="5038650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4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40" name="Прямокутник 39"/>
          <p:cNvSpPr/>
          <p:nvPr/>
        </p:nvSpPr>
        <p:spPr>
          <a:xfrm>
            <a:off x="4525278" y="5037440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20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41" name="Прямокутник 40"/>
          <p:cNvSpPr/>
          <p:nvPr/>
        </p:nvSpPr>
        <p:spPr>
          <a:xfrm>
            <a:off x="2969920" y="502411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3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42" name="Прямокутник 41"/>
          <p:cNvSpPr/>
          <p:nvPr/>
        </p:nvSpPr>
        <p:spPr>
          <a:xfrm>
            <a:off x="1663385" y="5026993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30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43" name="Прямокутник 42"/>
          <p:cNvSpPr/>
          <p:nvPr/>
        </p:nvSpPr>
        <p:spPr>
          <a:xfrm>
            <a:off x="8720284" y="152656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2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44" name="Прямокутник 43"/>
          <p:cNvSpPr/>
          <p:nvPr/>
        </p:nvSpPr>
        <p:spPr>
          <a:xfrm>
            <a:off x="8697789" y="500106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1</a:t>
            </a:r>
            <a:endParaRPr lang="uk-UA" sz="4800" b="1" dirty="0">
              <a:solidFill>
                <a:prstClr val="black"/>
              </a:solidFill>
            </a:endParaRPr>
          </a:p>
        </p:txBody>
      </p:sp>
      <p:pic>
        <p:nvPicPr>
          <p:cNvPr id="45" name="Звук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70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38"/>
    </mc:Choice>
    <mc:Fallback xmlns="">
      <p:transition spd="slow" advTm="7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Image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5" y="0"/>
            <a:ext cx="11535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111749" y="2939534"/>
            <a:ext cx="8422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5"/>
              </a:rPr>
              <a:t>https://learningapps.org/display?v=p9ko8ecun20</a:t>
            </a:r>
            <a:endParaRPr lang="uk-UA" sz="32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2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5"/>
    </mc:Choice>
    <mc:Fallback>
      <p:transition spd="slow" advTm="8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Image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5" y="0"/>
            <a:ext cx="11535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физминутка для глаз самолеты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4366" y="391886"/>
            <a:ext cx="10398034" cy="612212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9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0"/>
    </mc:Choice>
    <mc:Fallback>
      <p:transition spd="slow" advTm="1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Image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5" y="0"/>
            <a:ext cx="11535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681117" y="1039169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37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904338" y="1039168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26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210620" y="1039168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37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5464651" y="1039167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2</a:t>
            </a:r>
            <a:r>
              <a:rPr lang="ru-RU" sz="4800" b="1" dirty="0" smtClean="0">
                <a:solidFill>
                  <a:prstClr val="black"/>
                </a:solidFill>
              </a:rPr>
              <a:t>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744809" y="1039166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6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7641802" y="1039165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57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8858188" y="103916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6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9806457" y="1039164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61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2436608" y="1039164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+</a:t>
            </a:r>
            <a:endParaRPr lang="uk-UA" dirty="0">
              <a:solidFill>
                <a:prstClr val="black"/>
              </a:solidFill>
            </a:endParaRPr>
          </a:p>
        </p:txBody>
      </p:sp>
      <p:cxnSp>
        <p:nvCxnSpPr>
          <p:cNvPr id="13" name="Пряма зі стрілкою 12"/>
          <p:cNvCxnSpPr/>
          <p:nvPr/>
        </p:nvCxnSpPr>
        <p:spPr>
          <a:xfrm flipH="1">
            <a:off x="2793248" y="1768172"/>
            <a:ext cx="454490" cy="2039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/>
          <p:cNvCxnSpPr/>
          <p:nvPr/>
        </p:nvCxnSpPr>
        <p:spPr>
          <a:xfrm>
            <a:off x="3286664" y="1768168"/>
            <a:ext cx="454490" cy="2039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кутник 14"/>
          <p:cNvSpPr/>
          <p:nvPr/>
        </p:nvSpPr>
        <p:spPr>
          <a:xfrm>
            <a:off x="7195895" y="1039164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=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6277949" y="1021743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+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5011748" y="1021744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+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3722681" y="1030454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=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9383007" y="102174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=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8441416" y="1021742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+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2119033" y="1870163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20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2" name="Прямокутник 21"/>
          <p:cNvSpPr/>
          <p:nvPr/>
        </p:nvSpPr>
        <p:spPr>
          <a:xfrm>
            <a:off x="3741154" y="1870163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6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3" name="Вигнута донизу стрілка 22"/>
          <p:cNvSpPr/>
          <p:nvPr/>
        </p:nvSpPr>
        <p:spPr>
          <a:xfrm>
            <a:off x="4528089" y="1763475"/>
            <a:ext cx="1329006" cy="208678"/>
          </a:xfrm>
          <a:prstGeom prst="curvedUpArrow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1748507" y="3725441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42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2971728" y="3725440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25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4278010" y="3725440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42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7" name="Прямокутник 26"/>
          <p:cNvSpPr/>
          <p:nvPr/>
        </p:nvSpPr>
        <p:spPr>
          <a:xfrm>
            <a:off x="5532041" y="3725439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2</a:t>
            </a:r>
            <a:r>
              <a:rPr lang="ru-RU" sz="4800" b="1" dirty="0" smtClean="0">
                <a:solidFill>
                  <a:prstClr val="black"/>
                </a:solidFill>
              </a:rPr>
              <a:t>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8" name="Прямокутник 27"/>
          <p:cNvSpPr/>
          <p:nvPr/>
        </p:nvSpPr>
        <p:spPr>
          <a:xfrm>
            <a:off x="6812199" y="3725438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5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7709192" y="3725437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22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8925578" y="3725437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5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9873847" y="3725436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17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32" name="Прямокутник 31"/>
          <p:cNvSpPr/>
          <p:nvPr/>
        </p:nvSpPr>
        <p:spPr>
          <a:xfrm>
            <a:off x="2503998" y="3725436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-</a:t>
            </a:r>
            <a:endParaRPr lang="uk-UA" dirty="0">
              <a:solidFill>
                <a:prstClr val="black"/>
              </a:solidFill>
            </a:endParaRPr>
          </a:p>
        </p:txBody>
      </p:sp>
      <p:cxnSp>
        <p:nvCxnSpPr>
          <p:cNvPr id="33" name="Пряма зі стрілкою 32"/>
          <p:cNvCxnSpPr/>
          <p:nvPr/>
        </p:nvCxnSpPr>
        <p:spPr>
          <a:xfrm flipH="1">
            <a:off x="2860638" y="4454444"/>
            <a:ext cx="454490" cy="2039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зі стрілкою 33"/>
          <p:cNvCxnSpPr/>
          <p:nvPr/>
        </p:nvCxnSpPr>
        <p:spPr>
          <a:xfrm>
            <a:off x="3354054" y="4454440"/>
            <a:ext cx="454490" cy="2039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кутник 34"/>
          <p:cNvSpPr/>
          <p:nvPr/>
        </p:nvSpPr>
        <p:spPr>
          <a:xfrm>
            <a:off x="7263285" y="3725436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=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36" name="Прямокутник 35"/>
          <p:cNvSpPr/>
          <p:nvPr/>
        </p:nvSpPr>
        <p:spPr>
          <a:xfrm>
            <a:off x="6345339" y="3708015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-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37" name="Прямокутник 36"/>
          <p:cNvSpPr/>
          <p:nvPr/>
        </p:nvSpPr>
        <p:spPr>
          <a:xfrm>
            <a:off x="5113974" y="3708016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-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38" name="Прямокутник 37"/>
          <p:cNvSpPr/>
          <p:nvPr/>
        </p:nvSpPr>
        <p:spPr>
          <a:xfrm>
            <a:off x="3790071" y="3716726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=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39" name="Прямокутник 38"/>
          <p:cNvSpPr/>
          <p:nvPr/>
        </p:nvSpPr>
        <p:spPr>
          <a:xfrm>
            <a:off x="9450397" y="3708013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</a:rPr>
              <a:t>=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40" name="Прямокутник 39"/>
          <p:cNvSpPr/>
          <p:nvPr/>
        </p:nvSpPr>
        <p:spPr>
          <a:xfrm>
            <a:off x="8508806" y="3708014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-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41" name="Прямокутник 40"/>
          <p:cNvSpPr/>
          <p:nvPr/>
        </p:nvSpPr>
        <p:spPr>
          <a:xfrm>
            <a:off x="2186423" y="4556435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20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42" name="Прямокутник 41"/>
          <p:cNvSpPr/>
          <p:nvPr/>
        </p:nvSpPr>
        <p:spPr>
          <a:xfrm>
            <a:off x="3808544" y="4556435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>
                <a:solidFill>
                  <a:prstClr val="black"/>
                </a:solidFill>
              </a:rPr>
              <a:t>5</a:t>
            </a:r>
            <a:endParaRPr lang="uk-UA" sz="4800" b="1" dirty="0">
              <a:solidFill>
                <a:prstClr val="black"/>
              </a:solidFill>
            </a:endParaRPr>
          </a:p>
        </p:txBody>
      </p:sp>
      <p:sp>
        <p:nvSpPr>
          <p:cNvPr id="43" name="Вигнута донизу стрілка 42"/>
          <p:cNvSpPr/>
          <p:nvPr/>
        </p:nvSpPr>
        <p:spPr>
          <a:xfrm>
            <a:off x="4595479" y="4449747"/>
            <a:ext cx="1329006" cy="208678"/>
          </a:xfrm>
          <a:prstGeom prst="curvedUpArrow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44" name="Звук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52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21"/>
    </mc:Choice>
    <mc:Fallback>
      <p:transition spd="slow" advTm="7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Image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3" y="-1"/>
            <a:ext cx="11535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900070" y="905296"/>
            <a:ext cx="8418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Большая тетрадь с.38-39</a:t>
            </a:r>
            <a:endParaRPr lang="uk-UA" sz="6000" b="1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0735" y="2574810"/>
            <a:ext cx="9455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1) Правило сложения и вычитания двузначных чисел</a:t>
            </a:r>
            <a:endParaRPr lang="uk-UA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1091180" y="3920062"/>
            <a:ext cx="10224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2) В № 5 найти значения выражений, используя правило.</a:t>
            </a:r>
            <a:endParaRPr lang="uk-UA" sz="3200" dirty="0"/>
          </a:p>
        </p:txBody>
      </p:sp>
      <p:pic>
        <p:nvPicPr>
          <p:cNvPr id="26" name="Звук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65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68"/>
    </mc:Choice>
    <mc:Fallback>
      <p:transition spd="slow" advTm="2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Image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5" y="0"/>
            <a:ext cx="11535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спасибо за работу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8" y="600635"/>
            <a:ext cx="10215750" cy="61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82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6"/>
    </mc:Choice>
    <mc:Fallback>
      <p:transition spd="slow" advTm="5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5|0.5|0.9|4.4|1.3|2.7|1.6|3.2|3.8|3.8|1.2|1.3|0.7|11.6|1.2|0.7|1|2.7|0.5|2.4|1.1|3.8|4.7|2|0.8|0.4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|1.1|3.8|1|3.8|1.1|3.3|1.3|3.8|1|3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5|1|1.4|5.8|0.5|2|3.6|1|1.6|0.9|0.9|0.8|0.8|0.9|4.1|1.2|0.5|0.5|0.7|7.5|1.4|0.6|2|4.4|0.3|0.6|3.4|2|1.4|0.4|1.1|0.5|0.9|1.4|2.4|1.6|0.7|1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.8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106</Words>
  <Application>Microsoft Office PowerPoint</Application>
  <PresentationFormat>Широкий екран</PresentationFormat>
  <Paragraphs>79</Paragraphs>
  <Slides>8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Сложение и вычитание чисел по частям</dc:title>
  <dc:creator>User</dc:creator>
  <cp:lastModifiedBy>User</cp:lastModifiedBy>
  <cp:revision>15</cp:revision>
  <dcterms:created xsi:type="dcterms:W3CDTF">2020-03-24T19:45:54Z</dcterms:created>
  <dcterms:modified xsi:type="dcterms:W3CDTF">2020-03-24T22:32:45Z</dcterms:modified>
</cp:coreProperties>
</file>